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21"/>
  </p:notesMasterIdLst>
  <p:sldIdLst>
    <p:sldId id="256" r:id="rId2"/>
    <p:sldId id="260" r:id="rId3"/>
    <p:sldId id="268" r:id="rId4"/>
    <p:sldId id="269" r:id="rId5"/>
    <p:sldId id="270" r:id="rId6"/>
    <p:sldId id="267" r:id="rId7"/>
    <p:sldId id="259" r:id="rId8"/>
    <p:sldId id="271" r:id="rId9"/>
    <p:sldId id="264" r:id="rId10"/>
    <p:sldId id="266" r:id="rId11"/>
    <p:sldId id="257" r:id="rId12"/>
    <p:sldId id="261" r:id="rId13"/>
    <p:sldId id="265" r:id="rId14"/>
    <p:sldId id="262" r:id="rId15"/>
    <p:sldId id="272" r:id="rId16"/>
    <p:sldId id="273" r:id="rId17"/>
    <p:sldId id="275" r:id="rId18"/>
    <p:sldId id="258" r:id="rId19"/>
    <p:sldId id="276" r:id="rId20"/>
  </p:sldIdLst>
  <p:sldSz cx="9144000" cy="6858000" type="screen4x3"/>
  <p:notesSz cx="6858000" cy="9144000"/>
  <p:custDataLst>
    <p:tags r:id="rId22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000000"/>
    <a:srgbClr val="009900"/>
    <a:srgbClr val="333333"/>
    <a:srgbClr val="808080"/>
    <a:srgbClr val="5F5F5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86350" autoAdjust="0"/>
  </p:normalViewPr>
  <p:slideViewPr>
    <p:cSldViewPr>
      <p:cViewPr varScale="1">
        <p:scale>
          <a:sx n="74" d="100"/>
          <a:sy n="74" d="100"/>
        </p:scale>
        <p:origin x="117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B6D1796-B276-4B96-A7F8-5D9E3052534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16A6E90-8098-4566-80A6-BFAD7292A873}" type="slidenum">
              <a:rPr lang="en-US" altLang="en-US"/>
              <a:pPr eaLnBrk="1" hangingPunct="1"/>
              <a:t>1</a:t>
            </a:fld>
            <a:endParaRPr lang="en-US" altLang="en-US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8BE1C7B-3303-4603-B8B5-E3CEB20F8DD2}" type="slidenum">
              <a:rPr lang="en-US" altLang="en-US"/>
              <a:pPr eaLnBrk="1" hangingPunct="1"/>
              <a:t>2</a:t>
            </a:fld>
            <a:endParaRPr lang="en-US" altLang="en-US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9EDD42D-F779-4955-B51D-EF631BFAD32C}" type="slidenum">
              <a:rPr lang="en-US" altLang="en-US"/>
              <a:pPr eaLnBrk="1" hangingPunct="1"/>
              <a:t>3</a:t>
            </a:fld>
            <a:endParaRPr lang="en-US" altLang="en-US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44DCDC3-E5E3-48A3-8499-F1C1AEB2AA1F}" type="slidenum">
              <a:rPr lang="en-US" altLang="en-US"/>
              <a:pPr eaLnBrk="1" hangingPunct="1"/>
              <a:t>4</a:t>
            </a:fld>
            <a:endParaRPr lang="en-US" altLang="en-US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642DC75-7C62-4155-BC2F-EDCC3B9F095D}" type="slidenum">
              <a:rPr lang="en-US" altLang="en-US"/>
              <a:pPr eaLnBrk="1" hangingPunct="1"/>
              <a:t>5</a:t>
            </a:fld>
            <a:endParaRPr lang="en-US" altLang="en-U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D434995-EADE-42B1-8395-2E4968E96178}" type="slidenum">
              <a:rPr lang="en-US" altLang="en-US"/>
              <a:pPr eaLnBrk="1" hangingPunct="1"/>
              <a:t>6</a:t>
            </a:fld>
            <a:endParaRPr lang="en-US" alt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A7BF8F2-6F49-4687-BBD5-BE6CB71E8AED}" type="slidenum">
              <a:rPr lang="en-US" altLang="en-US"/>
              <a:pPr eaLnBrk="1" hangingPunct="1"/>
              <a:t>7</a:t>
            </a:fld>
            <a:endParaRPr lang="en-US" altLang="en-US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latin typeface="Arial" panose="020B0604020202020204" pitchFamily="34" charset="0"/>
              </a:rPr>
              <a:t>Cf. Sheed, Theology and Sanity, A Map of Life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106565D-BA9A-4863-B0F6-87F42DA5AF44}" type="slidenum">
              <a:rPr lang="en-US" altLang="en-US"/>
              <a:pPr eaLnBrk="1" hangingPunct="1"/>
              <a:t>8</a:t>
            </a:fld>
            <a:endParaRPr lang="en-US" altLang="en-U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latin typeface="Arial" panose="020B0604020202020204" pitchFamily="34" charset="0"/>
              </a:rPr>
              <a:t>Source of definitions: dictionary.com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D3F03DB-4753-45C8-B288-DA46D7D61143}" type="slidenum">
              <a:rPr lang="en-US" altLang="en-US"/>
              <a:pPr eaLnBrk="1" hangingPunct="1"/>
              <a:t>9</a:t>
            </a:fld>
            <a:endParaRPr lang="en-US" altLang="en-US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5F55C41-B654-483A-86F7-7D6BF2E14ACD}" type="slidenum">
              <a:rPr lang="en-US" altLang="en-US"/>
              <a:pPr eaLnBrk="1" hangingPunct="1"/>
              <a:t>10</a:t>
            </a:fld>
            <a:endParaRPr lang="en-US" altLang="en-US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latin typeface="Arial" panose="020B0604020202020204" pitchFamily="34" charset="0"/>
              </a:rPr>
              <a:t>Frank Sheed, Theology for Beginners, chap. 1</a:t>
            </a:r>
          </a:p>
          <a:p>
            <a:pPr eaLnBrk="1" hangingPunct="1"/>
            <a:r>
              <a:rPr lang="en-US" altLang="en-US">
                <a:latin typeface="Arial" panose="020B0604020202020204" pitchFamily="34" charset="0"/>
              </a:rPr>
              <a:t>Frank Sheed, Catholic Evidence Training Outlines, p. 303f.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38A31BC-AFBC-4A1A-BEBF-4CE7788F4040}" type="slidenum">
              <a:rPr lang="en-US" altLang="en-US"/>
              <a:pPr eaLnBrk="1" hangingPunct="1"/>
              <a:t>11</a:t>
            </a:fld>
            <a:endParaRPr lang="en-US" alt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latin typeface="Arial" panose="020B0604020202020204" pitchFamily="34" charset="0"/>
              </a:rPr>
              <a:t>Cf. Sheed, Theology for Beginners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3AFC805-4CA9-47C8-9058-E96AD0612559}" type="slidenum">
              <a:rPr lang="en-US" altLang="en-US"/>
              <a:pPr eaLnBrk="1" hangingPunct="1"/>
              <a:t>12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1C2C38C-AC6B-480B-B398-860BC540AF5A}" type="slidenum">
              <a:rPr lang="en-US" altLang="en-US"/>
              <a:pPr eaLnBrk="1" hangingPunct="1"/>
              <a:t>13</a:t>
            </a:fld>
            <a:endParaRPr lang="en-US" altLang="en-US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69A6602-7949-4401-ACB4-70CF326EF68F}" type="slidenum">
              <a:rPr lang="en-US" altLang="en-US"/>
              <a:pPr eaLnBrk="1" hangingPunct="1"/>
              <a:t>14</a:t>
            </a:fld>
            <a:endParaRPr lang="en-US" altLang="en-US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DED8CDB-4393-45FB-8B74-B4A626634355}" type="slidenum">
              <a:rPr lang="en-US" altLang="en-US"/>
              <a:pPr eaLnBrk="1" hangingPunct="1"/>
              <a:t>15</a:t>
            </a:fld>
            <a:endParaRPr lang="en-US" altLang="en-US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058DE31-4BF4-4BE2-8E45-7A42B52387E6}" type="slidenum">
              <a:rPr lang="en-US" altLang="en-US"/>
              <a:pPr eaLnBrk="1" hangingPunct="1"/>
              <a:t>16</a:t>
            </a:fld>
            <a:endParaRPr lang="en-US" alt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F2BA1FA-9D42-4590-8597-DDD9E2624AB6}" type="slidenum">
              <a:rPr lang="en-US" altLang="en-US"/>
              <a:pPr eaLnBrk="1" hangingPunct="1"/>
              <a:t>17</a:t>
            </a:fld>
            <a:endParaRPr lang="en-US" alt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403D147-EECD-4656-95F7-243AC2CA939A}" type="slidenum">
              <a:rPr lang="en-US" altLang="en-US"/>
              <a:pPr eaLnBrk="1" hangingPunct="1"/>
              <a:t>18</a:t>
            </a:fld>
            <a:endParaRPr lang="en-US" altLang="en-US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B59BF64-8352-43D3-B7B1-3D9DA7EE54A9}" type="slidenum">
              <a:rPr lang="en-US" altLang="en-US"/>
              <a:pPr eaLnBrk="1" hangingPunct="1"/>
              <a:t>19</a:t>
            </a:fld>
            <a:endParaRPr lang="en-US" altLang="en-U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01a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CCA3B7-678D-4F4E-8E3A-F037F5B9C35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6598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1BCEA-9973-43C4-94E7-4F259A77787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7263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6BEE19-1A8C-47B2-ADAF-776666BB43B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3115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B8EB96-62B1-4E2B-9518-7786C8B8716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8405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4B08DB-799B-4C35-B407-75334EF3175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5717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85B098-6A6F-473E-8BB8-F66D601C71A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18322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C887C5-8031-44BE-B44A-8D8F99796E0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7700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effectLst/>
        </p:spPr>
        <p:txBody>
          <a:bodyPr anchor="b"/>
          <a:lstStyle>
            <a:lvl1pPr algn="l">
              <a:defRPr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effectLst/>
        </p:spPr>
        <p:txBody>
          <a:bodyPr/>
          <a:lstStyle>
            <a:lvl1pPr>
              <a:defRPr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 sz="2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effectLst/>
        </p:spPr>
        <p:txBody>
          <a:bodyPr/>
          <a:lstStyle>
            <a:lvl1pPr marL="0" indent="0">
              <a:buNone/>
              <a:defRPr sz="1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7A90D5-3850-4E5F-B7B2-FCFBEDEFCF2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9929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3A3D39-D795-4B34-B2BA-42C07D5C8AE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1337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60B763-B86B-45BB-81B6-99C3001D1A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3034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F025F9-5385-4BCE-A1DA-4FEA7D2FF7C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3096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001a"/>
          <p:cNvPicPr>
            <a:picLocks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CB1089A-B42F-4105-8174-E5FC4CCD841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7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33.gif"/><Relationship Id="rId7" Type="http://schemas.openxmlformats.org/officeDocument/2006/relationships/image" Target="../media/image37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10" Type="http://schemas.openxmlformats.org/officeDocument/2006/relationships/image" Target="../media/image40.gif"/><Relationship Id="rId4" Type="http://schemas.openxmlformats.org/officeDocument/2006/relationships/image" Target="../media/image34.gif"/><Relationship Id="rId9" Type="http://schemas.openxmlformats.org/officeDocument/2006/relationships/image" Target="../media/image39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41.jpeg"/><Relationship Id="rId7" Type="http://schemas.openxmlformats.org/officeDocument/2006/relationships/image" Target="../media/image45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gif"/><Relationship Id="rId5" Type="http://schemas.openxmlformats.org/officeDocument/2006/relationships/image" Target="../media/image43.jpeg"/><Relationship Id="rId4" Type="http://schemas.openxmlformats.org/officeDocument/2006/relationships/image" Target="../media/image42.gif"/><Relationship Id="rId9" Type="http://schemas.openxmlformats.org/officeDocument/2006/relationships/image" Target="../media/image47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wmf"/><Relationship Id="rId5" Type="http://schemas.openxmlformats.org/officeDocument/2006/relationships/image" Target="../media/image50.jpeg"/><Relationship Id="rId10" Type="http://schemas.openxmlformats.org/officeDocument/2006/relationships/image" Target="../media/image55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Relationship Id="rId9" Type="http://schemas.openxmlformats.org/officeDocument/2006/relationships/image" Target="../media/image6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atholicsforisrael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0" y="914400"/>
            <a:ext cx="6705600" cy="1470025"/>
          </a:xfrm>
        </p:spPr>
        <p:txBody>
          <a:bodyPr/>
          <a:lstStyle/>
          <a:p>
            <a:pPr eaLnBrk="1" hangingPunct="1">
              <a:defRPr/>
            </a:pPr>
            <a:r>
              <a:rPr lang="it-IT" sz="4800" dirty="0"/>
              <a:t>L’Uomo e il Suo Mondo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19400" y="2289175"/>
            <a:ext cx="5638800" cy="1752600"/>
          </a:xfrm>
        </p:spPr>
        <p:txBody>
          <a:bodyPr/>
          <a:lstStyle/>
          <a:p>
            <a:pPr eaLnBrk="1" hangingPunct="1">
              <a:defRPr/>
            </a:pPr>
            <a:r>
              <a:rPr lang="it-IT"/>
              <a:t>La Ricerca dell’Uomo di un Significato e della Felicità</a:t>
            </a:r>
          </a:p>
        </p:txBody>
      </p:sp>
      <p:pic>
        <p:nvPicPr>
          <p:cNvPr id="3076" name="Picture 6" descr="j03998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887788"/>
            <a:ext cx="2971800" cy="197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7" descr="j028937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838200"/>
            <a:ext cx="1751013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8" descr="j040977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295775"/>
            <a:ext cx="2819400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dirty="0"/>
              <a:t>Il Mondo Là Fuori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5029200" cy="838200"/>
          </a:xfrm>
        </p:spPr>
        <p:txBody>
          <a:bodyPr/>
          <a:lstStyle/>
          <a:p>
            <a:pPr eaLnBrk="1" hangingPunct="1">
              <a:defRPr/>
            </a:pPr>
            <a:r>
              <a:rPr lang="it-IT" sz="2800" dirty="0"/>
              <a:t>La bellezza della creazione.</a:t>
            </a:r>
          </a:p>
        </p:txBody>
      </p:sp>
      <p:pic>
        <p:nvPicPr>
          <p:cNvPr id="37893" name="Picture 5" descr="suns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057650"/>
            <a:ext cx="312420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6" descr="000-space-M3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590800"/>
            <a:ext cx="36576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5" name="Picture 7" descr="Earth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609600"/>
            <a:ext cx="231457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800-Ocean18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417638"/>
            <a:ext cx="33528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Picture 3" descr="j0400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800600"/>
            <a:ext cx="2438400" cy="162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j040128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417638"/>
            <a:ext cx="2606675" cy="208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9" name="Picture 7" descr="PH01196J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4415631"/>
            <a:ext cx="2438400" cy="160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0" name="Picture 8" descr="j017745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733800"/>
            <a:ext cx="1876538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it-IT" sz="4400" dirty="0">
                <a:solidFill>
                  <a:schemeClr val="tx1"/>
                </a:solidFill>
                <a:latin typeface="Arial" panose="020B0604020202020204" pitchFamily="34" charset="0"/>
              </a:rPr>
              <a:t>La Bellezza della Creazione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1027" descr="j039997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267200"/>
            <a:ext cx="3444875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Picture 1028" descr="PH02103J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1295400"/>
            <a:ext cx="1733550" cy="2627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1030" descr="j040003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744662"/>
            <a:ext cx="1274763" cy="191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3" name="Picture 1031" descr="j04032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906" y="1498600"/>
            <a:ext cx="2667000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4" name="Picture 1032" descr="j014903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962400"/>
            <a:ext cx="3581400" cy="238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it-IT" sz="4400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Arial" panose="020B0604020202020204" pitchFamily="34" charset="0"/>
                <a:ea typeface="+mj-ea"/>
                <a:cs typeface="+mj-cs"/>
              </a:rPr>
              <a:t>La Bellezza della Creazione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26" descr="Baby in h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1606639"/>
            <a:ext cx="2660650" cy="186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Picture 1027" descr="Childre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962400"/>
            <a:ext cx="3314700" cy="223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5" name="Picture 1029" descr="Family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081" y="1565364"/>
            <a:ext cx="1981200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6" name="Picture 1030" descr="j040222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963" y="4114800"/>
            <a:ext cx="2865437" cy="230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28600" y="274638"/>
            <a:ext cx="8686800" cy="1143000"/>
          </a:xfrm>
        </p:spPr>
        <p:txBody>
          <a:bodyPr/>
          <a:lstStyle/>
          <a:p>
            <a:r>
              <a:rPr lang="it-IT" sz="4400" dirty="0">
                <a:solidFill>
                  <a:schemeClr val="tx1"/>
                </a:solidFill>
                <a:latin typeface="Arial" panose="020B0604020202020204" pitchFamily="34" charset="0"/>
              </a:rPr>
              <a:t>La Bellezza della Persona Umana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6" presetID="2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/>
              <a:t>La Vita Ha un Significato?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5105400"/>
            <a:ext cx="8229600" cy="1295400"/>
          </a:xfrm>
        </p:spPr>
        <p:txBody>
          <a:bodyPr/>
          <a:lstStyle/>
          <a:p>
            <a:pPr eaLnBrk="1" hangingPunct="1">
              <a:defRPr/>
            </a:pPr>
            <a:r>
              <a:rPr lang="it-IT" sz="2000"/>
              <a:t>Il corso della vita apparentemente casuale e la storia dell’uomo. </a:t>
            </a:r>
          </a:p>
          <a:p>
            <a:pPr eaLnBrk="1" hangingPunct="1">
              <a:defRPr/>
            </a:pPr>
            <a:r>
              <a:rPr lang="it-IT" sz="2000"/>
              <a:t>Qual’è il significato della vita?</a:t>
            </a:r>
          </a:p>
          <a:p>
            <a:pPr eaLnBrk="1" hangingPunct="1">
              <a:defRPr/>
            </a:pPr>
            <a:r>
              <a:rPr lang="it-IT" sz="2000"/>
              <a:t>Da dove veniamo? Dove stiamo andando?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522288" y="2971800"/>
            <a:ext cx="1096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Nascita</a:t>
            </a:r>
          </a:p>
        </p:txBody>
      </p:sp>
      <p:sp>
        <p:nvSpPr>
          <p:cNvPr id="48133" name="Line 5"/>
          <p:cNvSpPr>
            <a:spLocks noChangeShapeType="1"/>
          </p:cNvSpPr>
          <p:nvPr/>
        </p:nvSpPr>
        <p:spPr bwMode="auto">
          <a:xfrm>
            <a:off x="1600200" y="3200400"/>
            <a:ext cx="61722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7772400" y="2971800"/>
            <a:ext cx="928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Morte</a:t>
            </a:r>
          </a:p>
        </p:txBody>
      </p:sp>
      <p:pic>
        <p:nvPicPr>
          <p:cNvPr id="8199" name="Picture 7" descr="Bab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95475"/>
            <a:ext cx="144145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6" name="Picture 8" descr="Gravesto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9325" y="3454400"/>
            <a:ext cx="1692275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7" name="Picture 9" descr="PH01763J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57400"/>
            <a:ext cx="1371600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8" name="Picture 10" descr="j030892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429000"/>
            <a:ext cx="1905000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9" name="Picture 11" descr="j028494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063750"/>
            <a:ext cx="13716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0" name="Picture 12" descr="j017864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352800"/>
            <a:ext cx="862012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25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25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25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525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525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525"/>
                            </p:stCondLst>
                            <p:childTnLst>
                              <p:par>
                                <p:cTn id="32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6525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/>
      <p:bldP spid="48132" grpId="0" autoUpdateAnimBg="0"/>
      <p:bldP spid="4813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5943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sz="4000"/>
              <a:t>Esame Realtà – Perché Cercare la Verità?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5791200" cy="2514600"/>
          </a:xfrm>
        </p:spPr>
        <p:txBody>
          <a:bodyPr/>
          <a:lstStyle/>
          <a:p>
            <a:pPr eaLnBrk="1" hangingPunct="1">
              <a:defRPr/>
            </a:pPr>
            <a:r>
              <a:rPr lang="it-IT" sz="1900"/>
              <a:t>L’importanza di vedere la realtà com’e realmente. </a:t>
            </a:r>
          </a:p>
          <a:p>
            <a:pPr eaLnBrk="1" hangingPunct="1">
              <a:defRPr/>
            </a:pPr>
            <a:r>
              <a:rPr lang="it-IT" sz="1900"/>
              <a:t>È insensato avere una visione errata della realtà, perdendo di vista il vero scopo della vita.</a:t>
            </a:r>
          </a:p>
          <a:p>
            <a:pPr eaLnBrk="1" hangingPunct="1">
              <a:defRPr/>
            </a:pPr>
            <a:r>
              <a:rPr lang="it-IT" sz="1900"/>
              <a:t>Che cosa determina la mia visione della realtà?</a:t>
            </a:r>
          </a:p>
          <a:p>
            <a:pPr lvl="1" eaLnBrk="1" hangingPunct="1">
              <a:defRPr/>
            </a:pPr>
            <a:r>
              <a:rPr lang="it-IT" sz="1900"/>
              <a:t>Me stesso, le mie esperienze?</a:t>
            </a:r>
          </a:p>
          <a:p>
            <a:pPr lvl="1" eaLnBrk="1" hangingPunct="1">
              <a:defRPr/>
            </a:pPr>
            <a:r>
              <a:rPr lang="it-IT" sz="1900"/>
              <a:t>L’educazione della mia famiglia?</a:t>
            </a:r>
          </a:p>
          <a:p>
            <a:pPr lvl="1" eaLnBrk="1" hangingPunct="1">
              <a:defRPr/>
            </a:pPr>
            <a:r>
              <a:rPr lang="it-IT" sz="1900"/>
              <a:t>La società con i suoi indiscussi valori?</a:t>
            </a:r>
          </a:p>
        </p:txBody>
      </p:sp>
      <p:pic>
        <p:nvPicPr>
          <p:cNvPr id="9220" name="Picture 5" descr="9-12_gu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4678363"/>
            <a:ext cx="1319212" cy="172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Picture 10" descr="j040033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572000"/>
            <a:ext cx="2971800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8" name="Picture 12" descr="Untitled-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590800"/>
            <a:ext cx="26670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7" descr="glasse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914400"/>
            <a:ext cx="182880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2" name="Picture 16" descr="fish_bik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5080000"/>
            <a:ext cx="2133600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6324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sz="4000"/>
              <a:t>Visioni Popolari del Mondo 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295400"/>
            <a:ext cx="6553200" cy="4876800"/>
          </a:xfrm>
        </p:spPr>
        <p:txBody>
          <a:bodyPr/>
          <a:lstStyle/>
          <a:p>
            <a:pPr marL="336550" indent="-336550" eaLnBrk="1" hangingPunct="1">
              <a:defRPr/>
            </a:pPr>
            <a:r>
              <a:rPr lang="it-IT" sz="1800" b="1" dirty="0"/>
              <a:t>Ateismo</a:t>
            </a:r>
            <a:r>
              <a:rPr lang="it-IT" sz="1800" dirty="0"/>
              <a:t>: Dio non esiste.</a:t>
            </a:r>
          </a:p>
          <a:p>
            <a:pPr marL="336550" indent="-336550" eaLnBrk="1" hangingPunct="1">
              <a:defRPr/>
            </a:pPr>
            <a:r>
              <a:rPr lang="it-IT" sz="1800" b="1" dirty="0"/>
              <a:t>Agnosticismo</a:t>
            </a:r>
            <a:r>
              <a:rPr lang="it-IT" sz="1800" dirty="0"/>
              <a:t>: impossibile determinare se Dio esiste.</a:t>
            </a:r>
          </a:p>
          <a:p>
            <a:pPr marL="336550" indent="-336550" eaLnBrk="1" hangingPunct="1">
              <a:defRPr/>
            </a:pPr>
            <a:r>
              <a:rPr lang="it-IT" sz="1800" b="1" dirty="0"/>
              <a:t>Naturalismo</a:t>
            </a:r>
            <a:r>
              <a:rPr lang="it-IT" sz="1800" dirty="0"/>
              <a:t>: tutti i fenomeni possono essere spiegati attraverso le cause e le leggi naturali.</a:t>
            </a:r>
          </a:p>
          <a:p>
            <a:pPr marL="336550" indent="-336550" eaLnBrk="1" hangingPunct="1">
              <a:defRPr/>
            </a:pPr>
            <a:r>
              <a:rPr lang="it-IT" sz="1800" b="1" dirty="0"/>
              <a:t>Materialismo</a:t>
            </a:r>
            <a:r>
              <a:rPr lang="it-IT" sz="1800" dirty="0"/>
              <a:t>: la materia è l’unica realtà; tutto, inclusi i pensieri, i sentimenti, la mente e la volontà, può essere ricondotto alla materia e ai fenomeni fisici. </a:t>
            </a:r>
          </a:p>
          <a:p>
            <a:pPr marL="336550" indent="-336550" eaLnBrk="1" hangingPunct="1">
              <a:defRPr/>
            </a:pPr>
            <a:r>
              <a:rPr lang="it-IT" sz="1800" b="1" dirty="0"/>
              <a:t>Deismo</a:t>
            </a:r>
            <a:r>
              <a:rPr lang="it-IT" sz="1800" dirty="0"/>
              <a:t>: Dio ha creato l’universo per poi abbandonarlo, senza assumere nessun controllo sulla vita o esercitare alcuna influenza sui fenomeni naturali, e senza concedere delle rivelazioni soprannaturali.</a:t>
            </a:r>
          </a:p>
          <a:p>
            <a:pPr marL="336550" indent="-336550" eaLnBrk="1" hangingPunct="1">
              <a:defRPr/>
            </a:pPr>
            <a:r>
              <a:rPr lang="it-IT" sz="1800" b="1" dirty="0"/>
              <a:t>Panteismo</a:t>
            </a:r>
            <a:r>
              <a:rPr lang="it-IT" sz="1800" dirty="0"/>
              <a:t>: noi tutti siamo una parte di Dio.</a:t>
            </a:r>
          </a:p>
          <a:p>
            <a:pPr marL="336550" indent="-336550" eaLnBrk="1" hangingPunct="1">
              <a:defRPr/>
            </a:pPr>
            <a:r>
              <a:rPr lang="it-IT" sz="1800" b="1" dirty="0"/>
              <a:t>Relativismo</a:t>
            </a:r>
            <a:r>
              <a:rPr lang="it-IT" sz="1800" dirty="0"/>
              <a:t>: la verità e i valori morali non sono assoluti, ma relativi alle persone o ai gruppi che credono in essi.</a:t>
            </a:r>
          </a:p>
          <a:p>
            <a:pPr marL="336550" indent="-336550" eaLnBrk="1" hangingPunct="1">
              <a:defRPr/>
            </a:pPr>
            <a:r>
              <a:rPr lang="it-IT" sz="1800" b="1" dirty="0"/>
              <a:t>Teismo</a:t>
            </a:r>
            <a:r>
              <a:rPr lang="it-IT" sz="1800" dirty="0"/>
              <a:t>: Dio esiste, agisce attivamente nel mondo e nelle nostre vite, ed ha un buon piano per l’umanità e per ogni persona. </a:t>
            </a:r>
            <a:endParaRPr lang="it-IT" sz="1800" u="sng" dirty="0"/>
          </a:p>
        </p:txBody>
      </p:sp>
      <p:pic>
        <p:nvPicPr>
          <p:cNvPr id="10244" name="Picture 4" descr="Earth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3124200"/>
            <a:ext cx="21701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glass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611188"/>
            <a:ext cx="2057400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/>
              <a:t>L’uomo: Strano Animale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3886200"/>
            <a:ext cx="4724400" cy="2286000"/>
          </a:xfrm>
        </p:spPr>
        <p:txBody>
          <a:bodyPr/>
          <a:lstStyle/>
          <a:p>
            <a:pPr eaLnBrk="1" hangingPunct="1">
              <a:defRPr/>
            </a:pPr>
            <a:r>
              <a:rPr lang="it-IT" sz="2400"/>
              <a:t>Che cos’è l’uomo?</a:t>
            </a:r>
          </a:p>
          <a:p>
            <a:pPr lvl="1" eaLnBrk="1" hangingPunct="1">
              <a:defRPr/>
            </a:pPr>
            <a:r>
              <a:rPr lang="it-IT" sz="2000"/>
              <a:t>Il prodotto casuale dell’evoluzione? </a:t>
            </a:r>
          </a:p>
          <a:p>
            <a:pPr lvl="1" eaLnBrk="1" hangingPunct="1">
              <a:defRPr/>
            </a:pPr>
            <a:r>
              <a:rPr lang="it-IT" sz="2000"/>
              <a:t>Un animale altamente evoluto?</a:t>
            </a:r>
          </a:p>
          <a:p>
            <a:pPr lvl="1" eaLnBrk="1" hangingPunct="1">
              <a:defRPr/>
            </a:pPr>
            <a:r>
              <a:rPr lang="it-IT" sz="2000"/>
              <a:t>Un essere spirituale, creato ad immagine e somiglianza di Dio?</a:t>
            </a:r>
          </a:p>
        </p:txBody>
      </p:sp>
      <p:pic>
        <p:nvPicPr>
          <p:cNvPr id="43012" name="Picture 4" descr="j030345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524000"/>
            <a:ext cx="1600200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Picture 5" descr="j035464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5257800"/>
            <a:ext cx="10668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Picture 6" descr="j0353556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124200"/>
            <a:ext cx="1524000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7" name="Picture 9" descr="j0283009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251325"/>
            <a:ext cx="16160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8" name="Picture 10" descr="j0283214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533400"/>
            <a:ext cx="1143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9" name="Picture 11" descr="j028395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950" y="1981200"/>
            <a:ext cx="13208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0" name="Picture 12" descr="j0318110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362200"/>
            <a:ext cx="14478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4" name="Picture 1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200400"/>
            <a:ext cx="123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3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3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3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 bldLvl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/>
              <a:t>La persona umana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524000"/>
            <a:ext cx="5181600" cy="4343400"/>
          </a:xfrm>
        </p:spPr>
        <p:txBody>
          <a:bodyPr/>
          <a:lstStyle/>
          <a:p>
            <a:pPr eaLnBrk="1" hangingPunct="1">
              <a:defRPr/>
            </a:pPr>
            <a:r>
              <a:rPr lang="it-IT" sz="2000"/>
              <a:t>L’uomo ha un corpo e vive in un mondo materiale.</a:t>
            </a:r>
          </a:p>
          <a:p>
            <a:pPr eaLnBrk="1" hangingPunct="1">
              <a:defRPr/>
            </a:pPr>
            <a:r>
              <a:rPr lang="it-IT" sz="2000"/>
              <a:t>Un principio della vita anima il suo corpo: l’anima.</a:t>
            </a:r>
          </a:p>
          <a:p>
            <a:pPr eaLnBrk="1" hangingPunct="1">
              <a:defRPr/>
            </a:pPr>
            <a:r>
              <a:rPr lang="it-IT" sz="2000"/>
              <a:t>La mente ha il potere sulla materia.</a:t>
            </a:r>
          </a:p>
          <a:p>
            <a:pPr eaLnBrk="1" hangingPunct="1">
              <a:defRPr/>
            </a:pPr>
            <a:r>
              <a:rPr lang="it-IT" sz="2000"/>
              <a:t>Ogni corpo vivente ha un’anima (pianta, animale, uomo).</a:t>
            </a:r>
          </a:p>
          <a:p>
            <a:pPr eaLnBrk="1" hangingPunct="1">
              <a:defRPr/>
            </a:pPr>
            <a:r>
              <a:rPr lang="it-IT" sz="2000"/>
              <a:t>Ma l’anima dell’uomo ha delle facoltà speciali: egli pensa (pensieri astratti), sente, dubita, ama, crea, è capace di prendere coscienza di se stesso.</a:t>
            </a:r>
          </a:p>
          <a:p>
            <a:pPr eaLnBrk="1" hangingPunct="1">
              <a:defRPr/>
            </a:pPr>
            <a:r>
              <a:rPr lang="it-IT" sz="2000"/>
              <a:t>L’anima dell’uomo è uno spirito con intelletto, volontà e sentimenti. </a:t>
            </a:r>
          </a:p>
        </p:txBody>
      </p:sp>
      <p:pic>
        <p:nvPicPr>
          <p:cNvPr id="46084" name="Picture 4" descr="Coupl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953000"/>
            <a:ext cx="243840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181600" y="3352800"/>
            <a:ext cx="2514600" cy="2073275"/>
            <a:chOff x="3542" y="144"/>
            <a:chExt cx="1978" cy="1882"/>
          </a:xfrm>
        </p:grpSpPr>
        <p:pic>
          <p:nvPicPr>
            <p:cNvPr id="12298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2" y="1104"/>
              <a:ext cx="922" cy="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99" name="AutoShape 8"/>
            <p:cNvSpPr>
              <a:spLocks noChangeArrowheads="1"/>
            </p:cNvSpPr>
            <p:nvPr/>
          </p:nvSpPr>
          <p:spPr bwMode="auto">
            <a:xfrm>
              <a:off x="3936" y="144"/>
              <a:ext cx="1584" cy="864"/>
            </a:xfrm>
            <a:prstGeom prst="cloudCallout">
              <a:avLst>
                <a:gd name="adj1" fmla="val -36301"/>
                <a:gd name="adj2" fmla="val 77546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it-IT" altLang="en-US"/>
            </a:p>
          </p:txBody>
        </p:sp>
        <p:pic>
          <p:nvPicPr>
            <p:cNvPr id="12300" name="Picture 6" descr="equation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6" y="315"/>
              <a:ext cx="1152" cy="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609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905000"/>
            <a:ext cx="12954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1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2362200"/>
            <a:ext cx="798513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3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304800"/>
            <a:ext cx="1600200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4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5486400"/>
            <a:ext cx="1295400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5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8" dur="5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6" dur="5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46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0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82" name="Picture 14" descr="m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5656263"/>
            <a:ext cx="1447800" cy="106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46482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/>
              <a:t>Materia e Spirito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71600"/>
            <a:ext cx="5943600" cy="2743200"/>
          </a:xfrm>
        </p:spPr>
        <p:txBody>
          <a:bodyPr/>
          <a:lstStyle/>
          <a:p>
            <a:pPr eaLnBrk="1" hangingPunct="1">
              <a:defRPr/>
            </a:pPr>
            <a:r>
              <a:rPr lang="it-IT" sz="2000"/>
              <a:t>Il mondo è l’unione di materia e spirito.</a:t>
            </a:r>
          </a:p>
          <a:p>
            <a:pPr eaLnBrk="1" hangingPunct="1">
              <a:defRPr/>
            </a:pPr>
            <a:r>
              <a:rPr lang="it-IT" sz="2000"/>
              <a:t>Prove per il mondo dello spirito:</a:t>
            </a:r>
          </a:p>
          <a:p>
            <a:pPr lvl="1" eaLnBrk="1" hangingPunct="1">
              <a:defRPr/>
            </a:pPr>
            <a:r>
              <a:rPr lang="it-IT" sz="1800"/>
              <a:t>Amore</a:t>
            </a:r>
          </a:p>
          <a:p>
            <a:pPr lvl="1" eaLnBrk="1" hangingPunct="1">
              <a:defRPr/>
            </a:pPr>
            <a:r>
              <a:rPr lang="it-IT" sz="1800"/>
              <a:t>Il desiderio dell’uomo di volere “di più.”</a:t>
            </a:r>
          </a:p>
          <a:p>
            <a:pPr lvl="1" eaLnBrk="1" hangingPunct="1">
              <a:defRPr/>
            </a:pPr>
            <a:r>
              <a:rPr lang="it-IT" sz="1800"/>
              <a:t>La voce della coscienza dell’uomo.</a:t>
            </a:r>
          </a:p>
          <a:p>
            <a:pPr lvl="1" eaLnBrk="1" hangingPunct="1">
              <a:defRPr/>
            </a:pPr>
            <a:r>
              <a:rPr lang="it-IT" sz="1800"/>
              <a:t>L’inclinazione religiosa dell’uomo (fede o superstizione).</a:t>
            </a:r>
          </a:p>
          <a:p>
            <a:pPr lvl="1" eaLnBrk="1" hangingPunct="1">
              <a:defRPr/>
            </a:pPr>
            <a:r>
              <a:rPr lang="it-IT" sz="1800"/>
              <a:t>La ricerca dell’uomo di un significato ultimo.</a:t>
            </a:r>
          </a:p>
          <a:p>
            <a:pPr lvl="1" eaLnBrk="1" hangingPunct="1">
              <a:defRPr/>
            </a:pPr>
            <a:r>
              <a:rPr lang="it-IT" sz="1800"/>
              <a:t>Miracoli ed esperienze del soprannaturale.</a:t>
            </a:r>
          </a:p>
          <a:p>
            <a:pPr lvl="1" eaLnBrk="1" hangingPunct="1">
              <a:defRPr/>
            </a:pPr>
            <a:r>
              <a:rPr lang="it-IT" sz="1800"/>
              <a:t>Esperienze extra corporee o di pre-morte.</a:t>
            </a:r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1981200"/>
            <a:ext cx="1014413" cy="152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828800"/>
            <a:ext cx="16002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3657600"/>
            <a:ext cx="1793875" cy="1393825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410200"/>
            <a:ext cx="10922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8" name="Picture 10" descr="seance%20cop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5029200"/>
            <a:ext cx="2209800" cy="147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0" name="Picture 12" descr="tunnel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724400"/>
            <a:ext cx="1766888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3" name="Picture 15" descr="j017853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304800"/>
            <a:ext cx="1905000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4" presetID="9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68" presetID="9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 bldLvl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/>
              <a:t>Il Problema del Male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4038600" cy="685800"/>
          </a:xfrm>
        </p:spPr>
        <p:txBody>
          <a:bodyPr/>
          <a:lstStyle/>
          <a:p>
            <a:pPr eaLnBrk="1" hangingPunct="1">
              <a:defRPr/>
            </a:pPr>
            <a:r>
              <a:rPr lang="it-IT" sz="2000" dirty="0"/>
              <a:t>Perché esiste il male, il dolore e la sofferenza nel mondo?</a:t>
            </a:r>
          </a:p>
        </p:txBody>
      </p:sp>
      <p:pic>
        <p:nvPicPr>
          <p:cNvPr id="38916" name="Picture 4" descr="heroin addi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4343400"/>
            <a:ext cx="1465263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5" descr="Povert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72000"/>
            <a:ext cx="1654175" cy="19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6" descr="crackbab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304800"/>
            <a:ext cx="1752600" cy="13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1" name="Picture 9" descr="part%20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590800"/>
            <a:ext cx="2060575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2" name="Picture 10" descr="anger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886200"/>
            <a:ext cx="197485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3" name="Picture 11" descr="child gu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2971800"/>
            <a:ext cx="1436688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5" name="Picture 13" descr="Starving-children-India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905000"/>
            <a:ext cx="2362200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/>
              <a:t>Morte; il Desiderio d’Immortalità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3505199"/>
            <a:ext cx="4419600" cy="2830513"/>
          </a:xfrm>
        </p:spPr>
        <p:txBody>
          <a:bodyPr/>
          <a:lstStyle/>
          <a:p>
            <a:pPr eaLnBrk="1" hangingPunct="1">
              <a:defRPr/>
            </a:pPr>
            <a:r>
              <a:rPr lang="it-IT" sz="2000" dirty="0"/>
              <a:t>L’enorme senso di vuoto che si prova di fronte alla morte;</a:t>
            </a:r>
          </a:p>
          <a:p>
            <a:pPr eaLnBrk="1" hangingPunct="1">
              <a:defRPr/>
            </a:pPr>
            <a:r>
              <a:rPr lang="it-IT" sz="2000" dirty="0"/>
              <a:t>Il senso umano di bontà morale e il desiderio di giustizia: che il bene sia ricompensato e il male punito.</a:t>
            </a:r>
          </a:p>
          <a:p>
            <a:pPr eaLnBrk="1" hangingPunct="1">
              <a:defRPr/>
            </a:pPr>
            <a:r>
              <a:rPr lang="it-IT" sz="2000" dirty="0"/>
              <a:t>Il desiderio dell’uomo d’immortalità e di infinita felicità.</a:t>
            </a:r>
          </a:p>
          <a:p>
            <a:pPr eaLnBrk="1" hangingPunct="1">
              <a:defRPr/>
            </a:pPr>
            <a:r>
              <a:rPr lang="it-IT" sz="2000" dirty="0"/>
              <a:t>Il mistero della vita dopo la morte.</a:t>
            </a:r>
          </a:p>
        </p:txBody>
      </p:sp>
      <p:pic>
        <p:nvPicPr>
          <p:cNvPr id="45060" name="Picture 4" descr="9-11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3810000"/>
            <a:ext cx="1806575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3" name="Picture 7" descr="1mourning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00200"/>
            <a:ext cx="22860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Rectangle 8"/>
          <p:cNvSpPr>
            <a:spLocks noChangeArrowheads="1"/>
          </p:cNvSpPr>
          <p:nvPr/>
        </p:nvSpPr>
        <p:spPr bwMode="auto">
          <a:xfrm>
            <a:off x="5235575" y="2457450"/>
            <a:ext cx="4465638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45066" name="Picture 10" descr="jjj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447800"/>
            <a:ext cx="2286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8" name="Picture 12" descr="shchirov%20funera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953000"/>
            <a:ext cx="2133600" cy="138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14" descr="041102_israel_hmed_6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575" y="1752600"/>
            <a:ext cx="2232025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55626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it-IT"/>
              <a:t>Volere “Di Più”...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905000"/>
            <a:ext cx="4343400" cy="1676400"/>
          </a:xfrm>
        </p:spPr>
        <p:txBody>
          <a:bodyPr/>
          <a:lstStyle/>
          <a:p>
            <a:pPr eaLnBrk="1" hangingPunct="1">
              <a:defRPr/>
            </a:pPr>
            <a:r>
              <a:rPr lang="it-IT" sz="2400" dirty="0"/>
              <a:t>La fame dell’uomo di verità, bontà e bellezza.</a:t>
            </a:r>
          </a:p>
          <a:p>
            <a:pPr eaLnBrk="1" hangingPunct="1">
              <a:defRPr/>
            </a:pPr>
            <a:r>
              <a:rPr lang="it-IT" sz="2400" dirty="0"/>
              <a:t>L’insaziabile sete dell’uomo di amore.</a:t>
            </a:r>
          </a:p>
        </p:txBody>
      </p:sp>
      <p:pic>
        <p:nvPicPr>
          <p:cNvPr id="1638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609600"/>
            <a:ext cx="25146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3810000"/>
            <a:ext cx="17526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343400"/>
            <a:ext cx="26670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0" name="Picture 14" descr="Coupl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495800"/>
            <a:ext cx="173355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32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304800"/>
            <a:ext cx="1752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/>
              <a:t>Dio?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752600"/>
            <a:ext cx="3657600" cy="3048000"/>
          </a:xfrm>
        </p:spPr>
        <p:txBody>
          <a:bodyPr/>
          <a:lstStyle/>
          <a:p>
            <a:pPr eaLnBrk="1" hangingPunct="1">
              <a:defRPr/>
            </a:pPr>
            <a:r>
              <a:rPr lang="it-IT" sz="2000" dirty="0"/>
              <a:t>C’è “qualcuno” là fuori che controlla tutto – che ci può aiutare?</a:t>
            </a:r>
          </a:p>
          <a:p>
            <a:pPr eaLnBrk="1" hangingPunct="1">
              <a:defRPr/>
            </a:pPr>
            <a:r>
              <a:rPr lang="it-IT" sz="2000" dirty="0"/>
              <a:t>È un “ potere più alto” e impersonale o un Dio personale e amorevole?</a:t>
            </a:r>
          </a:p>
          <a:p>
            <a:pPr eaLnBrk="1" hangingPunct="1">
              <a:defRPr/>
            </a:pPr>
            <a:r>
              <a:rPr lang="it-IT" sz="2000" dirty="0"/>
              <a:t>Il problema del relativismo: l’uomo </a:t>
            </a:r>
            <a:r>
              <a:rPr lang="it-IT" sz="2000" i="1" dirty="0"/>
              <a:t>inventa</a:t>
            </a:r>
            <a:r>
              <a:rPr lang="it-IT" sz="2000" dirty="0"/>
              <a:t> la realtà o è chiamato a </a:t>
            </a:r>
            <a:r>
              <a:rPr lang="it-IT" sz="2000" i="1" dirty="0"/>
              <a:t>scoprirla</a:t>
            </a:r>
            <a:r>
              <a:rPr lang="it-IT" sz="2000" dirty="0"/>
              <a:t>?</a:t>
            </a: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365125" y="5408613"/>
            <a:ext cx="8321675" cy="925512"/>
          </a:xfrm>
          <a:prstGeom prst="rect">
            <a:avLst/>
          </a:prstGeom>
          <a:solidFill>
            <a:schemeClr val="bg2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it-IT" altLang="en-US" i="1" dirty="0"/>
              <a:t>Il desiderio di Dio è inscritto nel cuore dell'uomo, perché l'uomo è stato creato da Dio e per Dio; e Dio non cessa di attirare a sé l'uomo e soltanto in Dio l'uomo troverà la verità e la felicità che cerca senza posa</a:t>
            </a:r>
            <a:r>
              <a:rPr lang="it-IT" altLang="en-US" dirty="0"/>
              <a:t> </a:t>
            </a:r>
            <a:r>
              <a:rPr lang="it-IT" altLang="en-US" sz="1600" i="1" dirty="0"/>
              <a:t>(CCC 27)</a:t>
            </a:r>
          </a:p>
        </p:txBody>
      </p:sp>
      <p:pic>
        <p:nvPicPr>
          <p:cNvPr id="17413" name="Picture 8" descr="PSUNX0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4"/>
          <a:stretch>
            <a:fillRect/>
          </a:stretch>
        </p:blipFill>
        <p:spPr bwMode="auto">
          <a:xfrm>
            <a:off x="5381625" y="381000"/>
            <a:ext cx="3152775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/>
      <p:bldP spid="5530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it-IT">
                <a:cs typeface="Arial" charset="0"/>
              </a:rPr>
              <a:t>Rivelazione?</a:t>
            </a:r>
          </a:p>
        </p:txBody>
      </p:sp>
      <p:sp>
        <p:nvSpPr>
          <p:cNvPr id="56325" name="Rectangle 5"/>
          <p:cNvSpPr>
            <a:spLocks noGrp="1" noChangeArrowheads="1"/>
          </p:cNvSpPr>
          <p:nvPr>
            <p:ph idx="1"/>
          </p:nvPr>
        </p:nvSpPr>
        <p:spPr>
          <a:xfrm>
            <a:off x="3962400" y="5257800"/>
            <a:ext cx="5105400" cy="990600"/>
          </a:xfrm>
        </p:spPr>
        <p:txBody>
          <a:bodyPr/>
          <a:lstStyle/>
          <a:p>
            <a:pPr eaLnBrk="1" hangingPunct="1">
              <a:defRPr/>
            </a:pPr>
            <a:r>
              <a:rPr lang="it-IT" sz="2200" dirty="0"/>
              <a:t>Se Dio esiste, ha qualcosa da dirci? </a:t>
            </a:r>
          </a:p>
          <a:p>
            <a:pPr eaLnBrk="1" hangingPunct="1">
              <a:defRPr/>
            </a:pPr>
            <a:r>
              <a:rPr lang="it-IT" sz="2200" dirty="0"/>
              <a:t>Ha Dio già parlato nella storia?</a:t>
            </a:r>
            <a:endParaRPr lang="it-IT" sz="2200" dirty="0">
              <a:cs typeface="Arial" charset="0"/>
            </a:endParaRPr>
          </a:p>
        </p:txBody>
      </p:sp>
      <p:pic>
        <p:nvPicPr>
          <p:cNvPr id="18436" name="Picture 3" descr="24 - Moses Tora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0200"/>
            <a:ext cx="3328988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4" name="Picture 4" descr="Jesus%20Crucified-A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1524000"/>
            <a:ext cx="4648200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it-IT"/>
              <a:t>Una carta geografica della vita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600200"/>
            <a:ext cx="4724400" cy="4724400"/>
          </a:xfrm>
        </p:spPr>
        <p:txBody>
          <a:bodyPr/>
          <a:lstStyle/>
          <a:p>
            <a:pPr eaLnBrk="1" hangingPunct="1">
              <a:defRPr/>
            </a:pPr>
            <a:r>
              <a:rPr lang="it-IT" sz="2000"/>
              <a:t>La rivelazione divina è una carta che Dio ci ha dato per mostrarci il significato della vita.</a:t>
            </a:r>
          </a:p>
          <a:p>
            <a:pPr eaLnBrk="1" hangingPunct="1">
              <a:defRPr/>
            </a:pPr>
            <a:r>
              <a:rPr lang="it-IT" sz="2000"/>
              <a:t>Possiamo confidare in questa carta perché Dio ce l’ha data.</a:t>
            </a:r>
          </a:p>
          <a:p>
            <a:pPr eaLnBrk="1" hangingPunct="1">
              <a:defRPr/>
            </a:pPr>
            <a:r>
              <a:rPr lang="it-IT" sz="2000"/>
              <a:t>La carta ci dice:</a:t>
            </a:r>
          </a:p>
          <a:p>
            <a:pPr lvl="1" eaLnBrk="1" hangingPunct="1">
              <a:defRPr/>
            </a:pPr>
            <a:r>
              <a:rPr lang="it-IT" sz="2000"/>
              <a:t>Quello a cui dobbiamo credere: chi siamo, chi è Dio, perché viviamo…</a:t>
            </a:r>
          </a:p>
          <a:p>
            <a:pPr lvl="1" eaLnBrk="1" hangingPunct="1">
              <a:defRPr/>
            </a:pPr>
            <a:r>
              <a:rPr lang="it-IT" sz="2000"/>
              <a:t>Come dobbiamo vivere</a:t>
            </a:r>
          </a:p>
          <a:p>
            <a:pPr eaLnBrk="1" hangingPunct="1">
              <a:defRPr/>
            </a:pPr>
            <a:r>
              <a:rPr lang="it-IT" sz="2000"/>
              <a:t>Non possiamo vivere correttamente se ignoriamo questa carta della vita.</a:t>
            </a:r>
          </a:p>
          <a:p>
            <a:pPr eaLnBrk="1" hangingPunct="1">
              <a:defRPr/>
            </a:pPr>
            <a:r>
              <a:rPr lang="it-IT" sz="2000"/>
              <a:t>La nostra responsabilità è perseguire la rivelazione e trasmetterla.</a:t>
            </a:r>
          </a:p>
        </p:txBody>
      </p:sp>
      <p:pic>
        <p:nvPicPr>
          <p:cNvPr id="19460" name="Picture 4" descr="map-italy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2057400"/>
            <a:ext cx="3429000" cy="361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81000"/>
            <a:ext cx="5105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sz="3800"/>
              <a:t>Preghiera/Meditazione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600200"/>
            <a:ext cx="4953000" cy="2819400"/>
          </a:xfrm>
        </p:spPr>
        <p:txBody>
          <a:bodyPr/>
          <a:lstStyle/>
          <a:p>
            <a:pPr eaLnBrk="1" hangingPunct="1">
              <a:defRPr/>
            </a:pPr>
            <a:r>
              <a:rPr lang="it-IT" sz="2000" dirty="0"/>
              <a:t>Mi apro alla verità che mi renderà libero, che mi aiuterà a conoscere me stesso, a raggiungere il mio pieno potenziale e a scoprire il vero amore. </a:t>
            </a:r>
          </a:p>
          <a:p>
            <a:pPr eaLnBrk="1" hangingPunct="1">
              <a:defRPr/>
            </a:pPr>
            <a:r>
              <a:rPr lang="it-IT" sz="2000" dirty="0"/>
              <a:t>Voglio vedere la realtà com’è realmente. Voglio </a:t>
            </a:r>
            <a:r>
              <a:rPr lang="it-IT" sz="2000" i="1" dirty="0"/>
              <a:t>scoprire</a:t>
            </a:r>
            <a:r>
              <a:rPr lang="it-IT" sz="2000" dirty="0"/>
              <a:t> la realtà; non </a:t>
            </a:r>
            <a:r>
              <a:rPr lang="it-IT" sz="2000" i="1" dirty="0"/>
              <a:t>inventare</a:t>
            </a:r>
            <a:r>
              <a:rPr lang="it-IT" sz="2000" dirty="0"/>
              <a:t> delle illusioni o fantasie basate su desideri personali.</a:t>
            </a:r>
          </a:p>
        </p:txBody>
      </p:sp>
      <p:pic>
        <p:nvPicPr>
          <p:cNvPr id="2048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38" y="609600"/>
            <a:ext cx="3243262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304800" y="4146550"/>
            <a:ext cx="87630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36550" indent="-336550">
              <a:spcBef>
                <a:spcPct val="20000"/>
              </a:spcBef>
              <a:buFontTx/>
              <a:buChar char="•"/>
              <a:defRPr/>
            </a:pPr>
            <a:r>
              <a:rPr lang="it-IT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Sono disposto ad abbandonare ogni illusione o menzogna che distorce la mia visione della realtà?</a:t>
            </a:r>
          </a:p>
          <a:p>
            <a:pPr marL="336550" indent="-336550">
              <a:spcBef>
                <a:spcPct val="20000"/>
              </a:spcBef>
              <a:buFontTx/>
              <a:buChar char="•"/>
              <a:defRPr/>
            </a:pPr>
            <a:r>
              <a:rPr lang="it-IT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Sono disposto ad abbandonare false credenze e cattive abitudini e, se necessario, a cambiare la mia vita?</a:t>
            </a:r>
          </a:p>
          <a:p>
            <a:pPr marL="336550" indent="-336550">
              <a:spcBef>
                <a:spcPct val="20000"/>
              </a:spcBef>
              <a:buFontTx/>
              <a:buChar char="•"/>
              <a:defRPr/>
            </a:pPr>
            <a:r>
              <a:rPr lang="it-IT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Dio, se esiste un Dio infinitamente giusto e buono, che mi ama e vuole il meglio per me, vorrei conoscerti.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  <p:bldP spid="33798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it-IT" sz="4000"/>
              <a:t>Fonti e Letture Consigliate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600200"/>
            <a:ext cx="8686800" cy="1828800"/>
          </a:xfrm>
        </p:spPr>
        <p:txBody>
          <a:bodyPr/>
          <a:lstStyle/>
          <a:p>
            <a:pPr marL="369888" eaLnBrk="1" hangingPunct="1">
              <a:defRPr/>
            </a:pPr>
            <a:r>
              <a:rPr lang="it-IT" sz="1800"/>
              <a:t>Frank Sheed, </a:t>
            </a:r>
            <a:r>
              <a:rPr lang="it-IT" sz="1800" i="1"/>
              <a:t>A Map of Life, </a:t>
            </a:r>
            <a:r>
              <a:rPr lang="it-IT" sz="1800"/>
              <a:t>New York : </a:t>
            </a:r>
            <a:r>
              <a:rPr lang="it-IT" sz="1800" b="1"/>
              <a:t>Sheed</a:t>
            </a:r>
            <a:r>
              <a:rPr lang="it-IT" sz="1800"/>
              <a:t> &amp; Ward, 1939.</a:t>
            </a:r>
          </a:p>
          <a:p>
            <a:pPr marL="369888" eaLnBrk="1" hangingPunct="1">
              <a:defRPr/>
            </a:pPr>
            <a:r>
              <a:rPr lang="it-IT" sz="1800"/>
              <a:t>__________, </a:t>
            </a:r>
            <a:r>
              <a:rPr lang="it-IT" sz="1800" i="1"/>
              <a:t>Catholic Evidence Training Outlines, </a:t>
            </a:r>
            <a:r>
              <a:rPr lang="it-IT" sz="1800"/>
              <a:t>Ann Arbor, Mich. : Catholic Evidence Guild, 1992. </a:t>
            </a:r>
          </a:p>
          <a:p>
            <a:pPr marL="369888" eaLnBrk="1" hangingPunct="1">
              <a:defRPr/>
            </a:pPr>
            <a:r>
              <a:rPr lang="it-IT" sz="1800"/>
              <a:t>__________, </a:t>
            </a:r>
            <a:r>
              <a:rPr lang="it-IT" sz="1800" i="1"/>
              <a:t>Theology and Sanity, </a:t>
            </a:r>
            <a:r>
              <a:rPr lang="it-IT" sz="1800"/>
              <a:t>San Francisco: Ignatius Press, 1993. </a:t>
            </a:r>
          </a:p>
          <a:p>
            <a:pPr marL="369888" eaLnBrk="1" hangingPunct="1">
              <a:defRPr/>
            </a:pPr>
            <a:r>
              <a:rPr lang="it-IT" sz="1800"/>
              <a:t>__________, </a:t>
            </a:r>
            <a:r>
              <a:rPr lang="it-IT" sz="1800" i="1"/>
              <a:t>Theology for Beginners, </a:t>
            </a:r>
            <a:r>
              <a:rPr lang="it-IT" sz="1800"/>
              <a:t>Ann Arbor, Mich. : Servant Books, c1981. </a:t>
            </a:r>
          </a:p>
        </p:txBody>
      </p:sp>
      <p:pic>
        <p:nvPicPr>
          <p:cNvPr id="21508" name="Picture 5" descr="j03998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733800"/>
            <a:ext cx="2971800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Rectangle 6"/>
          <p:cNvSpPr>
            <a:spLocks noChangeArrowheads="1"/>
          </p:cNvSpPr>
          <p:nvPr/>
        </p:nvSpPr>
        <p:spPr bwMode="auto">
          <a:xfrm>
            <a:off x="2778125" y="6597571"/>
            <a:ext cx="3744936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en-US" sz="1000" dirty="0">
                <a:latin typeface="Century Gothic" panose="020B0502020202020204" pitchFamily="34" charset="0"/>
                <a:cs typeface="Arial" panose="020B0604020202020204" pitchFamily="34" charset="0"/>
              </a:rPr>
              <a:t>© 2016 Cattolici per Israele (</a:t>
            </a:r>
            <a:r>
              <a:rPr lang="it-IT" altLang="en-US" sz="1000" dirty="0">
                <a:latin typeface="Century Gothic" panose="020B0502020202020204" pitchFamily="34" charset="0"/>
                <a:cs typeface="Arial" panose="020B0604020202020204" pitchFamily="34" charset="0"/>
                <a:hlinkClick r:id="rId4"/>
              </a:rPr>
              <a:t>www.catholicsforisrael.com</a:t>
            </a:r>
            <a:r>
              <a:rPr lang="it-IT" altLang="en-US" sz="1000" dirty="0">
                <a:latin typeface="Century Gothic" panose="020B0502020202020204" pitchFamily="34" charset="0"/>
                <a:cs typeface="Arial" panose="020B0604020202020204" pitchFamily="34" charset="0"/>
              </a:rPr>
              <a:t>) 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OUTPUT_FILE_NAME" val="IA00"/>
  <p:tag name="ISPRING_SCORM_RATE_SLIDES" val="1"/>
  <p:tag name="ISPRING_SCORM_PASSING_SCORE" val="100.000000"/>
  <p:tag name="ISPRING_ULTRA_SCORM_COURSE_ID" val="13262D24-437E-4A42-8204-E0044F4C79A4"/>
  <p:tag name="ISPRINGONLINEFOLDERID" val="0"/>
  <p:tag name="ISPRINGONLINEFOLDERPATH" val="Content List"/>
  <p:tag name="ISPRINGCLOUDFOLDERID" val="0"/>
  <p:tag name="ISPRINGCLOUDFOLDERPATH" val="Repository"/>
  <p:tag name="ISPRING_PRESENTATION_TITLE" val="ia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OUTPUT_FOLDER" val="C:\Users\Andre\Dropbox\Work-Pending\CFI-IT-PPT"/>
  <p:tag name="ISPRING_PLAYERS_CUSTOMIZATION" val="UEsDBBQAAgAIANB8NklYuREx+gIAAKoIAAAdAAAAdW5pdmVyc2FsLW5vLXZpZGVvL3BsYXllci54bWytVU1v2zAMPWfA/oOhe6Qkbdc2sFN0BYIdtqFA1m23QLUZW4steZLcNP31k+RvwylaYAcHMcX3SJGPtH/znKXeE0jFBA/QHM+QBzwUEeNxgB5+rKdX6Gbl5yk9gvQiUKFkuTa+91QnAeoYsCFCHosCVHBmCWk65WL6xCIQyMslE5LpowlxYUI0ARfnyDNArgKUaJ0vCTkcDpgp489jJdLCUisciozkEhRwDZKU2VTAZa7fjyX6mIOqGd5AYJ5M8D7sWbEe8HCGhYzJYjabk9/fvm7CBDI6ZVxpykNAq48fJq6QjzTcfxNRkYKytolfkm9AaxvX2Sa+XrL5FfeUDANUOmwzUIrGoHDKY0RKLBkB+7uUqqTiUT1ay6v2rOJ1flv7vq3dXBtJ65wXjylTiTnqQlrrKNAn/ah+5q7r1PFQq2NtmZAn4W/BJETu9WcjxNkceTaxNQ21kMc7c2o0UvUGN/3EZT+xdcWN8HATZNNSoPICjZO7N1aHENW33QHVhYS6VBPfifc7lZJaJay0LMAnA2OFJX2wT8orV01qG+InOksv3tAb6zdozR/1Wmcc4H805oshamrCeATPa2Z8NGSm2BpMF6wN6zzFNmabkyoes46ue6Yyx6pb5iKepjIGM3kR1ZS0dnIKCpIq4xIWcoDtHJwEJyxOUvPoUYbh6UmajMr9KEPn4CQ4FeF+BNqYmzKSYR0HYmoU5JORdeKHhdIiYy9Onr09o5dOh83I3easGbjL2euj2B+dXox6kHZoZHXZf519VR/e2wHWqvXZ5qWlp1YzD6CLvPSqZ6HIBz4R7GiR6rtuTvU+7EAHOY9NxzjXL6N3cdiwF/ASsDIJ0KerM+QdWGS/gfMzU7uWwfTTrJ1eeGc6FXEneF0HjIl7K39dRestX7Wu7PqpDvumhk8MDiWmnKnPRh2xFAWPBj3EefsRUanZabcSaHPBy/k18lLYmb/zhVGsyAN0vmjufH1xXWNdXvdl4DKXd+ioSrhVEKl03VzEr3bD6h9QSwMEFAACAAgAAqtDSsFVsW7uBAAAjRIAACYAAAB1bml2ZXJzYWwtbm8tdmlkZW8vY29tbW9uX21lc3NhZ2VzLmxuZ61Y627bNhT+X6DvQAgosAFd2g5oMAyJA1pmHCIy5Up0LhsGgZEYm6gkuhLl1P21p9mD7Ul2KNmJ3aWQlASwDVPS+c79pqOTr1mKVrIolc6PnQ8H7x0k81gnKp8fOzN++stvDiqNyBOR6lweO7l20Mng9aujVOTzSswl/H/9CqGjTJYlHMuBPT2ckUqOnekwcv3JFLPryPPHfjSkY2fg6mwp8jXy9Fz/9Ovh4dcPHw9/Pnq3oesCE06w5+0DoRrp4/sOQIwHvhcBGvEiRq64MwhnrtuPzp9xjzICpDyYcT4LcD/6aUAunAH8tvOdBQFhPAo9OiIRDSPm89oaHuFk5AyudYUWYiWR0Wil5B0yCwmeNKqQqExVUt+INVzIK9nGbORPMGVRQEAt6nLqM9BQF8X6bQ0rKrPQBbArUaJKcZPKpOYJMVPfXxayBNbCQEwh+JiFgid1JlR+0M76knk+HkV4Oo0mJAzxGMzL75UCpD34O2UWcC+R+i2wuMtTLRJ0W0gA9EMklstUxc2TKlwWVsJpKtatUgT4krJxxH3fCyPCRtsrEG0LVSXKKi7nue4JFOCQBM5grLNMPIE0auJd5LFMU4FMZUxPCc7o+MyDL7diEGu3/JsSRheyH86UQEhMZZ63qgFBSwII9zC89AMIVJIbWSCBlqIs73SR7AXsrmvbgClzfcgJl++Ac4uxBYZQUVDKikLGpg3MwzPmnkVDzuDvkICVPVHl8aIjHSTLo/G6G51VKfdisDUVNmjR0L+CbHcGzO9D4Z87A/+8D8U1CSHNaRsJwxd0jG1RsGVoWyO2NSgWNuXTNRJxDHTWoyulqxKuWItApairUXnQj01IPs0gkij2flDqGlRweH2aq5UEOYpEFq2MbPUlIxvan2b0j+gUU4+MIoh1KEURrxuD5ZiJNcq1QSJZ2fxDNzIW1qVruJeopL5nQ6/m/6VS35Awm8r7ZlO02Yhcvekrz16df0SsqgSZjJHZ0rSxtgbbiP8UKWya/VCELqo/jX/oEoYD6r+MZ0qVVWnTEJ7tn3vJ+vqoVYhnWqq7t15akrAp90MK9WqodHcKAhMH5DaBISHtTkXZKTCaNl0D2grNb3vwZP4GgGn0VIwLMNWeCBe22nenvyTDkHI7QSqw9J28aSOt07Hx0OO+jWEcTqWRD9l4I2+hwaNUilUzokFnrF3d6tGdCXCvVXDKPZCZAeB8M12VKFWZMjLpgDmbkK0Jmgq/p8mlrtKkzt5Ufa6rPBi3yuT/Z8vbQmf11VSU2+htuszJc6RolAsaptMeI8l9Anb2z07+Pd1LIcEBDCEuZi7ZmQ87kkEWWGN4PNyOPgyeq3JUqLJKQXGNTKFXon3U3AA2q82InGIA3WjvyiIWBwddVflOoIDaIzgJjSiCeCSBi3/vBWUnNKiK5B7yT7xcVrAN/dUGw/FwnxIGvRlMIl3oNuvhlrLzksgphOaLbF+iaTiZzuDSQTtfiPyN/zDn2D2bQHKEdS7oqoCBrg/CBAfnUOHqhQE0MEVlhbCrU9ftaRet9gFYv3FbH8qHJR1EMKYqRB/q5zUbqzyn0wiPRvU7C8gEWEg/N101gTUo3ry8SPW8M5h7hhkU4u/wZKJMX8CAkPs3EnbrrjdcD1ZoCKZ///6njb5uftsyB3WkOW+riG42n32Q+1NZvzg6erfzHuk/UEsDBBQAAgAIAAKrQ0qainXjuAQAALAWAAAwAAAAdW5pdmVyc2FsLW5vLXZpZGVvL2ZsYXNoX3B1Ymxpc2hpbmdfc2V0dGluZ3MueG1s1Vjdbts2FL73UxAaelnLaZM1CWwHjiMvQh3blWS0xTAEtMRYXChSEym7ztWeZg+2J+mh6ThxnB+qm4sWQRCIPOc7h4fn5wubJ18yhmakkFTwlrNXbziI8FgklE9bzjjqvT50kFSYJ5gJTloOFw46adeaeTlhVKYhUQpEJQIYLo9z1XJSpfJj153P53Uq80LvClYqwJf1WGRuXhBJuCKFmzO8gD9qkRPprBAsAOA3E3yl1q7VEGoapAuRlIwgmoDnnOpDYdZjWKaOa8QmOL6eFqLkSVcwUaBiOmk5vxx29M+tjIE6oxnhOiayDYt6WR3jJKHaC8xCekNQSug0BXf3GvsOmtNEpS3nbeONxgF5dxtniW4OjzVOV0AUuFoZyIjCCVbYfBqLinxR8nbBLCULjjMaR7CDdARazll0Gfb9M+9yMIy88PI8uugbHyooRd6nqIJS5Ed9r4q8Lfwo8EJvEHnB5ak/rKhh79SdjnfR8fsVdT56p6EfVbU06FxUVRmdDwd2OuefR17Q9wfvL6PhsB/5ozstSMSNPGq6m4nWhIQUZRGTdZ41VVpmE44pg+J+kH2SKGgPDBdTEokehey/wkwSB/2Zk+mHEjOqFroioItcE5J3ZE5iFehsbzmqKIlzB2cAwTEogXUtHRytS+nd4cbRXWP97liPetlcN5dRKpT4zt7vNQ7W7h/tP+/+E442sVI4TqFpwKGW3jXd+0u3YleCb9yN/kYTwZL1mUg2IckAZ+ReMwyvKe+B5J6DriCLGJx2mBOOQsyhAVMFEYjXALKcSEXVsvH2VtKdgmKGAA8mBEEX4VZE4hQXciNt1sHXTS9u/97J85Ir+ocJiVl8Srib0jKhKKGSTLmw0RgRzrGNoDejCeE3FCtREBuF32DqWCF3MY8JYxhB6JSV014GaWwjGFIl0JxMbGRPqZXtEBJbp5aOcpVAfxQlS9BClIjRa4LAL0hoQEIqJej+lENXhciWqzCJFZIM4o5mlMxJcmJj6DOYyErQhLGfM6KMhb9KeoMm5AouDzGCZ0ASYJ1Kg1+vBJxjKe9A8a2Pr8zs8gdn3qdX+oA4memrrQYOxUuyXO0EHy8QF+pWD8IR41KS5aUkNFnu2Zyt/u3XIGlWMnPN//dl3IPe4ZXsxkqVi3nRA2uzKZ4tC1EX1xJalzVcicGEjRhaP+UlsQWMMUeCswXCMfADqct6RkUpYcUUsIGW3+6h0UeUL7+mMKbAYpGQwgqysffm7f7Br+8Oj47r7r9///P6WaUVcxoxrM0Z6tR9ktHaaT3gtS8oPclurfWquvkM07XWfITvWus+ZL3Wilvc9wXNZxjwlm5PFJnuAcnWfT7+z9CKvm1Tm6aradfjLGzJF39UEhb44bgfdSIfnfko8Lte0O0c21TcANpAyVFBZclgRSBViBm2YzlhFIyjaBx0bIQ7o9F4EPlWlC/wulb2x107OSurg6GN1PC9jVRgmNPoHmuycgEm7dRMDpi1jGYUcvqn6JtP1dkuW+7OWtF3aSf/+Z8604920066pIhxvb67mf1TdOxdRvhHipr5Wj8nbbwfrd81Nh849U5GOc0glprxrV9F2wf7jab7+FatBmibr8zt2ldQSwMEFAACAAgAAqtDSrc/knfMAgAAcgoAACoAAAB1bml2ZXJzYWwtbm8tdmlkZW8vZmxhc2hfc2tpbl9zZXR0aW5ncy54bWyVVm1v2jAQ/r5fgbLPI90rnRSQKKUSUrdWK+p3JzkSC8eObIeOfz/bsRsbCMlyQorPz+M731tIxB7TxYfJJMkazoHKLVQ1QRImFFUwj1YPm0+bbRS3EEYYfwEpMS2E1jjdBOfzKG2kZHSaMSrVOVPKeIVItPj4YJ4kNsghFjsAH8vZoQw6MzPzjKFYG99nWvoIGatqRI+PrGDTFGX7grOG5oOulccaOMF0r5A3P2erda8BgoXcSKgCn9a3WsZRag5CgHbpx1rLIIugFIizdGOekZzO1PXbn9AOWGBpaMvPWvpoNSogDPLtUks/nqrTw6zMtFwnSPgrFfTrFy29UIKOwMPD779p6WWwuqn/p0Zqzgod0JBzPYnvHMJQrtpPe3WjZZCgL6QNDWbBhsfc9d4D2Ve/7xPdrpyRZx3Xk4Ggk54SWEjeQBK7VbsnSvb21EjVH7DYISIUwFd1oGfl9DNqhDsm1HW4P/CGae6BrKJDvDLSVLBq/fWAob7Dr1Z3ZlT4/r3rPAc5HKzS87BTdsjfKqxnSE/ZIV8IzuGJkuMZ/HSn5bgU3yGbzOvRV7tAkVq6eLmV29WWHnXjCs+0VThMxXJYCO3OFlegs5bERte6FJ/5lFB0wAWSmNFfGpcezWVEEp9s2Eq7XFeJxJLApXIzPqoh7efLrIersf0mdHdr1xOpRvg8QlKirKzUN0lEE8ubR8ZI+zU8p+gpqfDAN3THxpIqxPfAt4wR3452t49BmYTRPrG2tfrgSewFIYkvRzmxh1wKP22qFPhaZQ2DK5tQ1+JKXJRE/eQrhjfIQ0LPZsuUpTqOIvxelZ7ClgAgnpWuZttFu1M1RGICB3Cd7ynMhftulghVo33ltpSPsJNej1jFqIK0c6IrlHB+ePoL+FflVXDwyc5wzUuUCnOvoOvdAO5cCUaym2S68PwhZta2joKD1f55/JRS/9f8B1BLAwQUAAIACAACq0NKjwiGyaQEAABBFgAALwAAAHVuaXZlcnNhbC1uby12aWRlby9odG1sX3B1Ymxpc2hpbmdfc2V0dGluZ3MueG1s1VhtT+M4EP7Or7By2o/bwi7cAmpBpYQj2tL2mlS7q9MJucnQ+HDsbOy0Wz7dr7kfdr/kxnUplPLirK7LnRBCceZ5ZjyeGT+kcfwt42QChWJSNL2d2rZHQMQyYWLc9IbR2dt9jyhNRUK5FND0hPTI8dFWIy9HnKk0BK3RVBGkEeow100v1To/rNen02mNqbwwbyUvNfKrWiyzel6AAqGhqOeczvCPnuWgvAWDAwH+ZlIsYEdbW4Q0LNOFTEoOhCUYuWBmU5Sf64x7dWs1ovH1uJClSNqSy4IU41HT+2m/ZX5ubSzTKctAmJSoI1w0y/qQJgkzQVAeshsgKbBxitHubO96ZMoSnTa999vvDA/a19d55ux279TwtCUmQeiFgww0Taim9tF61PBNq9sFu5TMBM1YHOEbYhLQ9E6jy7ATnPqX3V7kh5fn0UXHxlABFPmfowqgKIg6fhV7V/r+wA/9buQPLk+CXkWEe1B3GP+iFXQqYj75J2EQVfXUbV1UhfTPe103zPmXvj/oBN2Pl1Gv14mC/h0KC3Gljhr11UJrYEHKsohhWWcNnZbZSFDGsbcfVJ8CjdOB02IMkTxjWP1XlCvwyB85jH8tKWd6ZjoCh8g1QN5SOcR6YKq96emiBO+OzhJiYNgCy17aO1i20of9la3Xrfe7bT0aZWM5W/qp1PIHR7+zvbcM/2D3+fCfCLRBtaZxikMDNzWPrlG/v3RrdiXFytmYZzKSPFnuCbIRJF2aYYX0z4RHrrBsOG6vl4MgIRU4cJnGLcdLhCpHSjM9H7RnC+tWwSgnOEzxRgByEa6lIE5poVbqZJltM+Xio99aeV4KzX63ObCLTxm3U1YmjCRMwVhIF0QfhKAuhv6EJSBuGNWyABfAL3jLODG3qYiBc0owddopaD/DunUxDJmWZAojF9sT5uQ7xEo2tWSyXCXRn2TJEzKTJeHsGgjGhRWMTESnQO5fa+SqkNl8lVOlieKYdzJhMIXk2MXRF3SRlYjEaz7noK2HryW7ISO4wsMjHOgERQGuM2X5a5WIc6rUHSm9jfGNvayC7qn/+Y3ZIE0m5mirkWO3QpbrjfDTGRFS3+IwHTEtFcwPJWHJ/J3L3mrffwyKZSW3x/xvH8Y96g0eyWa8VDmYFyNwdpvSybwRTXPNqU1b45FYTnwR463ARAmuhDEVRAo+IzRGQaBMW0+YLBWu2Aa21Or7I7R4wsT8aYwaHT0WCRROlNs7797v7v38Yf/gsFb/+8+/3j4LWkilPqfGndVK7SclrBvqgZB9AfSknHXGVQ3zGWnrjHxE4DpjH8pcZ+Ca2H0B+YzkXcOeySIzMyBZO8/H//tZ6LV1adOoG531uOyaC8QHqmv0erJrEITDTtSKAnIakEHQ9gft1qFLj3Wx8UtBCqZKjiuS6EJOqJuuCaPBMIqGg5aLcavfH3ajwEnkDfy2k/9h283OyWu352LV++hiNbBaqX9PJzmFgHfr2N4VeLtyljGs4v/FpHyqszY5ZDc2fH7IAHn0/zb27ASxM2czA6QNRUxrtc3dy683lV8vqf+lRNmn5Wehle9Ay+8Tqx8qt3B99bPv0dY/UEsDBBQAAgAIAAKrQ0rQUOLpiwEAAAkGAAAoAAAAdW5pdmVyc2FsLW5vLXZpZGVvL2h0bWxfc2tpbl9zZXR0aW5ncy5qc42Uy27CMBBF93wFcrcVok9od6hQqRKLSmVXdeGEIUQ4tmU7KSni35sxr9hxAM8mvjm584jsTadbLRKT7mt3Y5/t/tPdWw1QMyqHW1dnLXqGOtEsncMszYClHIiHFIdPj/L2RISMCbemUfmFtrrmRwS+WVCm67gMWKiApgNaEdB+A9o6lPjP6Wzf1a6j2pij3BjBe7HgBrjpcaEyahly825XvUEPFgWoC+iCxuCYDuxqI0+OTwOMOheLTFJeTkUiehGNV4kSOZ+35V+WElT1w1c7oP8yeJs4dizV5sNA5ieeDDHaSalAa9jnfZ5gBGFGI2A1375dZ1DHuNmQRxepTs2BHt1h1GlJE2hMaTjCcDFeeTWmOcBocgbWZkc83GM4BKMlqIbV+BHDAYXM5RU/UCqR4EQaaHPmR5QJOk95sk/dxwhyWCzatk3v1Kgtf0ycIyS8I7QMnMis7eK44tSb4MHVXtZp4EsWugdCaUVAk+cuIKcU498huP+umqZqBWomBKuK/blUl+fd2f4DUEsDBBQAAgAIAAOrQ0rWeqcupzAAAIpKAAAgAAAAdW5pdmVyc2FsLW5vLXZpZGVvL3VuaXZlcnNhbC5wbmftfHlUk9faL21PbY+29dg6URkUBI1MEpEZ0ioYgQBlllkNAQOESJgMo6etxymCEIhAgFgZInOFEAxDsLUGQgJRU0ASINaERIRAIZAYAuG+oRU937pr3W+t71vfuuve/sEKed49PMNvP8Pe+83Vb7ygn27+crOWltanbiddfLW0/gbX0nr/8cebAIqVYfck8PFeki/0mFbToM4U8OVvMV97fq2ldS9vy8qZD4Hvfz9/MjhJS+uzh5q/93rRd6O0tNz13Vy+9r8QIR1H50UhwyHZel9svfjRVy1pK8b3LScskzjFvxESTlw5+NkZt8KvW/4Odr/4venmffZjF/9xwnKvNu5vycdeG3ae/+Bjw2DCc/Mt10+vZs/VNNOa7FRT3PAsr5HkoO4Jpkl4uAQd4B3OXZpN8upOOCIa6VEviW/1rEyKh4IinRZkpDUdgL2LZm0JRk4eywTLraxiWMNOjVinSxbNzaAIdnP2Uj3mBEDQGs5XT97FKXvWVD2YTeuEIj1xipf3+8C/z24sHm5WPbLI9vH6m6Zz+NSZiCBPTaPnZw/CNZ+pJ7U/AD5+PN6/WzOjri8D+Hiwmf76kYVebU14imJOYDHX3KVeas65oHIQKAfFUMjyE0Ou9wL7CEcHKUC3DtSfWB9iS9ekGXq0SzmAngjrTJWe7L9S+I8SQrNUHgAmuIP8Fu4zppIYYPFx/eXH4i9Ir38BxgATLPkJsjqf9Tntqim7WbdqyaTs5X5dM1kJJ1Ocb+hPPQq0KdbTbuUUWgKtzns14mprJq/ctKHP3yDadE95QqFYEYXIJvFBjgttuquW4VBicxZpSko3ntbP62P6HESp46erkFJVYrrJ1zzrFoGyFMV2YhR+I0zHFD62nbs/WztzPLRJWwEP8x52GLwlsVBIPi5NDEloR9wZJ6W4JkhozFTfQlfigTx4WGrZTmHS/UKwRs87T45+PjRli/2CdPaHLBIffeHhngi/b2Cs3MBrOG5vy15uS0WqE4E6kZje/708S96s230k3HrSZVhQEyNgrBJ3GlYW6gu7aE6DRJSnflxUqNBZNP26C8dnd4Eu81pKhhNi1I4WKIGsmM/ZF9mLMebyUs7xsnOn++W9CFnZjWpv+Q+oGBDiE4AV00IbBfYIyWZG+mlmFW634Pf2gjNdFjUIaE3MaOLy/Yn45h27hI5KXn9RQ6W2Bx7p8wVIj+fsOVKuIqtGcJfcRXLbOTcELBdcMnucjpbl8uNd+16/JsZDpmPzWnVReCRXkp0ZpiztHat5dH91uyNXilgOgfauI+i0EfYD0re3u/NJO9+HMw+XTtxShtQ+riH5m+JkojgxyzlK6ePwyrCdzBLTqeqpDm+exFZ6z59/bcq6RuHZXiI5MunmXiK3NZBRekcoBQdYVf7MjrMhtogJakVqJD+7pg1bP+UBWp/KVbhtJ9dmiZYV8s9tJWjTLeCsMO+ATygpor7iKR/9yoa0jpn7JG4KicJJ5MFrqTu4KNicA5IoLawO7IPlsbUn1Y5bpRJLvamCuV5J+/gIlWR4laGEr9DMq3HvAejfUa21O++Ydp7ItjbqZO3jppjPsUII4cNgcQMCBsvbqx3wodvsHlZxarIbu8jSbiHKMeXAhwxbdFtjH3zAOdfVvaLdem7M+og30aKaeSG82Gc48SnFFOLcI6VTJxxr5r90kvrXzsdQvl/Hz2Bt0SYsXB/70HmnFjaJpAKboUXeh7R9y3DTJYQPSwgIvgKeeHiQm9DeUtmIdnQlN/YM8GfjuLK2cnHhqj2SZMjX9r7qfhU/x1+MDfWsICfqy7KIaWPi+5B8BO9Ssl+BiO5It+5uNHz0DYFFoZYHghEVmSS+5+weRcpYT6bulrrq9TX141f939YsU8rHcgiGh1rixU5TFCIK4YTqoYbHmOTWIf1QPRz7tbtmQU7oSmuBG//uMP5zROYYrRwjrkrx58EdWBz0nnX3cbq56ivmNkthFgiO+Z7Fe9SPXYfIxW489xqDewuT4fjpVOK6h9GaubmuhNOX11nQcqjSGEDr2b51PD/4DPTvzqlZxRuhUzUtTtv8pzq8683+T3OhwhmOirEk4q7IzETZAssC7eIC3hkF63v2zQ1toIFjbD1YPB25trzum7O3GBs8xd/bB3c5mgo8fIwKYKwskiFO2XwjgwVeFO4u4zOA3NHYv3tbPtf3hi7wJRn4P/jo0DNg0q/IuG35AX7/f5Htjm7Vc3w2RkuKSVLJpQM39th4JU8PN1YqK3LUSqHR5D/etrRMm5twOhRcceHF1cZwIIjcLcZOVd/KHTG+XBA7A7S57cfoiyv4fJJ5gGTqQQBAanfnBCjJtnZd6fYInCPMy6IjezU9uM60yBCBqboxk1N3D0DERS9tQ6ibT8vwk8NJmELcTNoGlZihmC16xHT16XtLTHrOrHXj62zDc2/UkO5sp/WUru33CuYJ/OEfAdOUg8UX8XkNzh7buM7aIBnHiNuu/Jux/j+7SW/YYL8noVxfqrlrN7fN1G5pirJEFs2DPFS33oigc64iSz7ashfpW1WWup+NdHuCAfSBWfWsYWVXf+kANHpZaPlRcaFpgOVT0ZXio3mn7KSUapViTp8DUt3cGOW0ODfQbVurvC3Md4Yd/twGcWPGe0OE03aA8q4vF1ZudxySl1aTXZiTbn8gFgT/zFTpX1X3ydXrzscQs1fK+O1ofY5RkNMb29n9yM76+Ylrzq/JXkF11D2jFqN5G5I/8N2x7179NHWsC9s6lv26eHr15MaoB5W/3qn729UyOuW6qNRqSP6QfEgK3WDoq5LOCLYr6c6v4LR9gvAdxzD33qprcjSGZOZx8xmiTgqVezdlv+3kw+gzf7OKij+4Bj6Rmr8h/zeFli3X39oEo+3MPDf7Pn0UQlt+OzRitrIxLeD71+emV73fyh/w989t0BOOFcKzSRrNq+afeljoAjqwe6uDsJ7sbtNjFZkLzPLCfaNebatxI026nH3vqgmANNn0+Au5lN+bFA4Tm+/NfMInjL+1IOGjrXqFiJP4LTMRLphfB9ygj35xRQWlkt5aMGHsvs9Og3xusfmL5OowfA0vIorYAnnLffSssBouPRY9e6c7cW6iW2iH0H+rDc+mJ747DD29QCHpr77ZXI433z0mOqg72ryhkq+SeEfDDLhJPwlk+6GdZYG/NPi87pv02FCDLeiYl0mUQXV/sLdRR86aembpzAnNAoxwl4M2pPy9yrH2WkF/W9xIbtNaQd7din6kd0mEWRAT3LIBeJyO7g++O4x3GV3KnUG/XXBM5MmAxBaqzteGqvKN5ftQ9CWYHJ6s6MKgvtQ/k7V7Y4wuY1qFR8DdsiDzl0RvdMHDDWBVwfrxZb7+RSYxRZ8zoEH6ERsztLqB8IaIwWU3Nztd0K6XWb8//2n+S9HjDbcLPA2hrt5/5WOCCDsg/n2Djt0P8l5Xvamk6JhksNyhN/Rm1gY8RAd3Kd3cb3j72+Pe4r6VcSm9fZJbJHfY0Mxz0bliWcQX0bU6Rklr6lWhU36W+4ZurQBFmnkUcEXp4AO1Yoinc62b3GSj6wPR2Y4AS18myLVkrUE/oFzpuxhFi80qKjM2UuE34HFq0PcX0fY72/fHmJ32cm/agjeMbKHHOhheYqurNkBW2Lrd0u4OAvn3IwPBFp/PCJsVhhvT3BQZVte/XzX6qNdL8m03OfzwM2hk5OqGUFoFhn5irx3uXxd4B/JcWyxGmiMtFIYtpE7eLlrx21bgoOyokM0F4WLKMXHiDL5hw4/NYDHvjdf9fkXnUot86cxgaaFZkv7lLGBBCe0m6zaWQUZZ2azfDt1Eba+P3PcdSftUeySPVroBcb2YWf/bLN/kssDdduFTr972KqVx8eZ80FdJ+rTyvF8I9UUbs57B6BbjnZ1A5A/DGZWe4iZ9IbeoKfANKFovM/MtAmq3aYBcMY0x+tC3rSf/zokmr40GMUwfi4AfttkdEoNjmlw0wJ8Pw4y+CULFTqwAcyuxVzMmmT204TLlB+0ORc+GWAbty819x73oIWb9rppPt52tKelMZSNU2w/Wvh3HPTe71h2nY5ZUhJGJBxYSf0Gs7D+ItXpjnVG8SEiqXzBIENCzHEeG+rozFP292+yWoeYbgaj1QEnnsLvXKi3WbuogqR4jJR732uBo/4Hw+4rlpenepLBG0bmKV/Muue8XsIgbavpaPk+pyLKXvtpYD8VOffTyO7++8K+uL3mnmXR79U7yofCBDYtfiyF5S+Zr3YOOvOGV9gIrH41htRjMCnpyAGY9l+6/YNzY05vUh9hwJ00XEia6ggk77m11m/J1opaVGt16p79bsM/oLW+djgxFgvL1zylw85iNVWxQX/PG6gYtsf/T5BYbGgAVMRCBnBae//SdMAMxsmFeI+aqSmHj7Tj/Sz7g/VGAy7hHw8rEYqWEBKkQYsQG8manXfz9rjACEsg96BsKLIgy3et7XqQqtPR2VoqqnfsNVe2pg36MqotuV43yIBta2V+7+cqtiPSpl/TOtDm9LFIzKHrh6ORxghtYUO6Qpqe34+ksGimD5u7VZpWz+TUI3eAgD35E/w/WnPsDQNS+Ba1kS70TbEqG9fjFsD2k6/Li1gn5qRpVuia9Akd3dM/fC+IXLG1A0qMA+d6TAlUI7abfLd9DInrhVun2H6ZHmiGmBr43cdArUaMw9CUXyiSv1ik4aJaTCT+TL3UdHiWgoK9cCKwFVAhrTE1RtVQ0ZJh6hdRwXOkce0zVN/xAfvN+Vdkc35pvf6TbiUqF0fsfbej31n7u+wZu+YcrNhWCz6TzfK9dKdwOX8gyCWjJ1XH1NZp8dGHg1pjedXy8BSsP+cjLVypDqvCIVti123jfIkvsmJBONaitLjIzw+aCsxzTjduTBK9XmG+XoJGbyd4ToF2M9+/Ytxgq2lTERHrhXhB4IcXUmCdnTBoo2qKcStDs+7NIZEEZFSJV0WAjxDkyCyYpaVJUSXEqg10bHjeswP8Rwwr0OVhQPDay+V9PbCNzDZjbzKVWFVUodEcYsaKM0m3t3cYhS71V2ebcJbGqIYmdXNGQVBaznOXBt6HdfwuBqkPWNW75j91vEApNpTwQ2QjKqLrJtK/jXqippdoQtIecSVRIsJwCjuqYyISYBdbIYKxbOn8v9KurKYnYBR3eCEfmbnVn4aV1OkwFd7oWVzJBulNVtC9YsFh6GF4nnaQjtY9EfDdJWR0N0MYXgB6x7gP+MotocjsKu5FFuYHNdtX5T558ah5NnMrno+iZpMozPMr27Y24vpHEdBWvgM8FRroHY4JRtMBMtpTT1F9cVWSBgrSQDhS5tES89UduzJvfGjAMIZhf3TshNcwuFA977Rp1ZfGLa148Um8+Vd/ZFWmzEdKvNJS+Ue2Vvrq/yP9G5tfhsMrJW3mChKtXuqy1Df9QcgJQbNIkFfyVV0E99pqi8j8Um7+005caB0yauzArcg+XqCQr46j4uwxNIavXlrJe/D5Q/hdq4f99V/sgbVn5XGaMDE9aidKUyPr51wc4OWrZZc7SFouuH7GzNEk/iWVNX6y2QDmr5/PQFVhxyUCnYHV2gOsN6ca+qiXbyuXtPasvsVcVPWurRO+sV36Tso+B0fm8Dpzb3w3zIKBzg6H9mb9/p2+65WNx9Y/LKxJIpDNZs+cXGFpkKVhTK/LqtWifuO2TNaKz6leCy/dDf/Z3/SCm8iYgwenaxv7iLuUtVtEKjK5ear4Faa4tS/Db8Un8AfLhrEmTSBBJI5ntQCACFza4oshZS1PKvhzvzmg33WlL2h46JNPIT/YB4mH26nQkKT0ZZu4SWrS5LNL82zCnEeDZYSgAf+ZSZh0puMrqbv/fCLQkiZcyE9DTAx0Eu2K/fkb4Kvtn8oFwnA7K30nwZw+o3RS+CPPTaB3stB35EMDoj2ZA1jB5aVfEhQEO+1KGRWCufamzRNNa8nN/MVCMojQlx8AX3o6J+9vR4x0pVo3jQZrgG3mEA1TOuWP0rAyZplrx9MZE1gDReO11haBqnJSC4N1vquXWeCtiSlNz+JfZglmgfuY9oQOVmuylslj803cfbZWgOAMFKwu3ejIHOPFTvcE5M3B9hwiV+KU8eVnGgeQ4prRi5x/tyqOvAW26sJyMCdn5CkvI65+25oqVP++i/34+XW7JXJXS59VV4zYJ6OVnPMqYeiYGkpGsqoqqiF3l9/tAuRLN3rU47KQ2/uco07MhdgXNbnTG0vRI3iynS0rXYeZTEH7nKPz8YzVGMgmdBjZGP+Z38DtC3D4XLrbOcKykaqQ2PgXH+TqBnKmN3/KAOmW501MykMRxUvRxZgDjxwUblA29TiIRjJ5svrndsrlrof+JdH+1B5FspLiBvMTGsoqnVlAhCWTbfsUTef2Or1G0o/3FrwFArfUlaZZhknkVDgklVl089+FxuhfrinWkex4y5Osn7rmFBlI6wdRmkAtEXmgbhXInKj2HFSz/Q6fUG9Rcx9nABVg7v/8H+bOQ+db9wlp3UEbdwvOGCTm1XbfxyKRrbqpbRfbyFFTMpOyH3hGp5k+WporcPVT0RhOmQgKCh/wE1mvk1rTNkRXtUpuhZY7htHbkgXUAHOsvnl8k0r49QwQbk5UUVUjTMW28PwK2+duxW37FBalWg09x5ENOMvYRBPZ8IGlFdCBvuKTZTnpQ29viWmAyBWwcEqJ88pROIuyVqhrqGytLLXjyFn233L4SrziB9xyaj65bIkFznb/8c8Kfm7TxcbcpdwyMHlIOuw36Zkc5gSx5IAi/osaqZocRVxU6bArH/OqRQI4Hog+3cMEWk2NSz5MddUp/6cisdY9U9gf1vzi9R0q5k2oFu5Z3b+VKYLLo3K3CPUIfC7sWYxml6lemI6pb6l8TeC3ejxEVIjdCuj4WHoK/8CMt+ytLNZuutVtM4AXbP210uYr8O4awALfaaclEmMNPgKJD9j0GV9wpRPAx3N4LFSL/6mryweqLbhj7b9yvn1vbxPCFL98PYXAv10V1Sw16GrczO3hg4apbJ9o0kLfYYPLIm2jdBO9gX8hpU8v6O2qadwFC3w07p40XncybP9YG1wg8mprMDDgEx8T6OrTFpvvD+v9JHfN3L61WLjXndGMVnYJwwqaYIS+fuoLKSF5m48u+EZ0fPudO91OiaDBOB9/nyBP3/AZ4WNMhj5pH7qq0kpR2JGoCT0DWLVnkV+bXNGt2EIs7boJrOk6hTfYwXohMJwFoLPuec8mAl1MKok2DeF20nOXEpx79xdTB2LXKalRlY2UWJDs5xcEVJItK5+YStNsTJzJfP9Q33/JdayxZq+39aiQS4a7CRvGSdT1ZlE+QvKVzPCBNUVO7U+39YNeLtkOkZ+koEr/rgBm3IZxRZdsQYaMxuIaPou0gXV9wVXKfAmTlS6Cwi/RpOUCq5GNs96Kq0ZD8mqJsyT136QT1qKfJiYW2fiDhi+uI6kaFNt7WlqD5u+fidv2OGrmMZN145PuUoHudKIt2TEeENuq41XB5Pd+lfvn0SwSMYmAU2To4T2PmW6Hodae0Pe5UjQv8Wb/wEDDzYsesAU2o+fVSoSVWRvQ94x9ugwAAX+sVFAstwdWhjABNbP+KljPmRUwzLa4D1zjpg87wQKEBwVbOaKE9B69j5rtjU8wT59qDENkUJXXZV35U0C7BAk7j/bs7wHCv5cWaqQ4GolclrEIMm8N/rnUH5isTH2vWxmMqaX2iwrvhKBP0DD+VR1xhlVYDK+oz0MnSqbaYpm/zclaEk3GaFK50S8/FZke6qV3AVZnbP/27NfH3NhAesIwtL1r2RC4/vdU/shWgfQ+O5siAcKJAnHnwSPn8I8gpejZA3gtUsBVhIzWHPrlvi85R8Vl/NhZrLQym0VtNP71vq9wte3VUcyrXX/xB36LwB9oFpdXdt5TrFvRTOzeFNTRnTppMTgOR8uLDGqCiX1mKXEsJ3n0+cXaM5kfP1cS0eKA5U3N42HL4+Ysu1ficeSQUoOtYA8mGaT/Loicz+dAY4D2DcvdotrPdNeWPaCgocjwTiHQWvRt5CYGkXiRP/vftAreHaMtaSavxMik6J0M2gM5Okk1a5Gg/O4JFSY5WjCyH/ZnxtIHF6lUV8aOtevFqSY5a8lpv2yhZ1FY+ciFiOumPvKljqL94ZTLMRQ4hdw/Xb1Rxoa6aPOVHHPiEC/WaJq85rQ0IEr9Dk8w8AAOsjB7SZDAXEZrqL2A942EdhLt8dtCie/GpeLDcgbjHJsExGajOB8Y70/Iktk4bzT8q0PDzJhb7dGSvLs+XydZPKk2TkECu4cMm/jQ/8FsrxznDMcCFsB/6C2UkKCJISTdq7tbRxSPbE8bt6QrR+gEIgbYdwdYE2MVdKs1ua7l54pp61RCLP2jAwr8f3RSvzSrtkovvaHKxU+J7tyyxXxQbiCe6M3oVXdZS+13Y49ogdAjvyRFUOus+e3EAQR2a9f6tdWAJ7NJ0tim8M3XRfk/elRLj5sutOrqVG6OATnh1Brpew3fls0e6auOrPdxLMkmGsZh9Twst3Cb8o9VdtWzKOWamsKNFmtjR52xs5KGWkgitbPLGENyWqNLABkrPS7ILc8msQOdJgU2eMN8sCcoT0buexE/Hsji6RYYtW9cVE6aX141j5oOkVwiH7DqMJoH52Lcqg0OwBZ/HpPt7bibgJ2DRE/cuIMkIdnnHvpatzJ5VrrpR0paP9XLwha3bkg23gC+ILar73JjEvkKTfJurwqWzGMFiukUJuZxhNbA4cI7gSTNsmWPGGaypOZj3BPNHA103uvr+C7YFqBqTLvjWTLoXfFtzKA3oe7CUncF75O4qN2qMZ/ao5lO4Td2FyHylOPf2HwaVPWMVrzxyHrlgN9U8j8XbEkykwib+nj6kb5M/lEFR8onssoVCKdXgIPkcRRpVkagrtMqvL13pHATlNCaXHAnq+8PM2BkErMDveg16U6gvQaRaOQpB/4Ofb0rrsa8zArRP2G4RbBzSkjnLGTElIRvHgHIrCxTbMhBb2hfg3f9Izruywh+c3rc22Dvy3O0Sbh3QJR4+jP12C/vrDKN8r5VZNbpPfEVdajtmhFQETTOzUBPWkSxbz6hIfI4Evg/PH4r7UxXVILiLaJ68A3xgh+XV//zKiKr/QxAfoGQJ/EM3lcDibvwDmdHASiUKVsSaXLJXcBUATPN817Dkz+2l+iJLiGqUYx25+iooTx372Qy5iyELIf25P9QYyLhyZf//bQdV7bHasn6T5nj1FEmNlLXnqNqJPa+v9zzrWmpEf9h0v4sgKx2Mc2ie576V0aLr95/FteQKXlhPtu4zP+wNSZvznzuioY04ZR/U2ZeO/UDu8a7v2g199OBMX1yW+YZj9OtGfiDnhr0prD+IR/35LO03BBu9Ooy+J6kjOajeUNvxYHEvRG2Z8UpTgSmTYnoGNnZKTe/g7GBJb+rLT64fhH/2duCHBv3FD602dmx/vAIWH/6r6//nXS/7MhyXfvUjpnVPh09SahV0RffkahwzOyqnDtkJfjtoH1BIQVa5kPEVTVgu2ZLLyZpNIq4tN6+luwA+TFaoP5qdsubWcoM6MJ+KmF06XzClxk0XeznMwSPenQ+oenz3Z85lCPjA2tkSY77D69DewYzCk9duv1LjcR+ykVAmu1vPCzxOmr/nRV7fgmiyBtguI+OUxB4lsbKZX7j5wADRMDrEsoAPcndeqvV2Mj0MNhNAQ9UeQC4mjgE8zxP7VlhokJ8ZvrkRx1xMpOVligy3SjjS+aXHcnJtbl+tnIyqb7QQtKsWUjLNneevejuG5SzphH9Pe7Np9y9XQtiR6JBDbDvkxLx6LEFAPuzmlm94fiFLpGLf4pegw7yTCAgGHxTqW1V1un+VCzau/mYzgdoU2ylcLgWCgrSvK9i4vXUw3lAAlU86Qjej4szf+J8z+eEES5DbwlGG4UmePaZTN+UL0IkWmIrOXClJS88pQ5TMp/bf1BkFD/Ijttptju4ot0b5Szm2ggsOYHQGGxTpVZqaL944wtpJi4cyYBIktEP0Mj/12jdiZpcws5JL0Ea3c7/jtTyJ2FrSXJ5t9aUEJfOcQ08XT+SyiQgeJXH8iRe/4+Q72AiTg2uYq6ATvv6iVHGjeE85hX3BwZW92HFEunRTWVcZX1O3itT0n0807rQ1Q8a+I9FRVrHOpQLu9wxs6VTX0CoX6+sLFJORfLLNo8XFiuiEkgaIIq+9lVNCNiMhhdP7uLz8Q8GRKb+6t0GE9gWp33vh8o6QT06erLBuHM958o5wwb4M0ZWCe2V33a9G26NT1pIrxrwSn+BGUpnSMRunuskqBCaHmNalS/PyJOakV8HEKP61KXnplFqUSiS0VJuR5o54DxP5oAuMpTxWeNW7Fi60DAv/yw381fW/vWtHeaHlTLNALRWY58zOtP+JufFYBNvP2ymAjvwPOUGxxj9N7rE53SN6N4HA/nZpl47uBxnm/yG1Ymq89ECGQDWx4Klzvm0SKI9eI/8cLIC1e1v+f3FnumOLBVw9Gam+5HQA/OfZTaovY+V1LyTaO2sBT3JUu11fMd5Y+tsQONhGOrXTh9Fn9dej/5lH+cfN4RHpU9UDmnpyZXxqNFqtuRkk6Eh/i+D4UEbVzftZKrmYcWMPNGGii4bVXI34FY/H3DH7IrhX6MUnt0aXrVEQpAsvrgpDgyzeDi8rtARK1/QLhScTyDdLPPpLD5AyMUlzE92VnwtnxzuhkfppgA8l6xqt15nPIjXeOr30afDmG+wkKa9NOBdBLLTiOKtm8rcfNQNptimSknM2kwKfi9TWORQVXicRfyeqrGIulLdcipc7uXoQyY05mQ0lznrj+NUEmUR+igFTSEyhnzsNvuO1gdCp5+UANka45OLctoE93W9oji0dQ4zbQ5X5LwygEyLVuWr3zfl9WSBMy2wi7z4sAVowx1/mU+pwzOxcWdvqoNR67UKnE32+j3QPx5ThX9Q01vPEiI0bG6ei3LTxho6+plVRtmYgU9/sKspJ5tN+fGAZhVIJLWA7ePYTp3ysg6EmsBYIyDWE8XR/9clrBYREXjEbD44uTVTPp1LHN5MIgQyK5BwbAblUu+ElMBNgY6Pj/QX3Ttp5tIRdux6YWnW3T5qJCjnjW7Qz4J/gnbYl1rNc27UxCpL3xBJ0nod0Fa4IpYkqM5TgSGQFme3QwX5rXSAtYvqYgQ4xKmFUNwIa4Xrt6vxJgmUJWfdrbsHZqPRf3b3e+zIPZ1d7viQhrizVN6SkwBDDUPbyQWdrSJ8dJVhyV7tn/g0sFAPjSei1fxkryAdrN5eOkcCVRjKK3w1MRpcYJo77EJZ7u0QvsSBK1ejP7AoOckg3+tBNTjZqD0WCxwOHw4ssg2P4l6lquW092Jiv513eT5m/WwGLy4NM7yFdZxW/zSepCNjmG4X/8JP25b+yt+AifK/gLrlcK09cPhVWdROpiHFyq8mT5UE7RR8XJY7TnPTaCvhCDNcwpGBqmb90mpHiOUJMaVOSof1RE/OJ/vwu2FspTGkXm2di3vHau0tq3vHS+cj/6qM4YF2gBROOayuyXoFTaQwpS34lrPwtRAf9GGMdKdOvh9EYxez4wHcfbdWboOesqZ9IXbSTlt6mNqNUHHPbYc29AEMjDxO45hoFFOFZM6lCauNVvsMuJudFmLfxBVMBFl89UHHh1N39oNMhNMzq8tJAuUNaLj1nqvqWHgi+sNoWN6JHOEprvEnLfAciEqvqQkt4iPaR7nIcAtZktr6A+W50NFe0sHF3yLSFBTbmYkQw+olcnA8jjP5WmtRwBo4rwtT8G4RHcpAlBEvabTTrFEMU5+VZwCp/p1boLybaoJ0dxw9qs4rDumzI+pP0sJk0U7jv86hR2PXMQ3hDhHnkvxUFUT1/ufX/1x45gODPItfUc2vZK/idSs8/7D37M5Ch2DW8gdcJl0DPN27XJWroL/Jf5L/If5H/Iv9F/ov8P0oeD0SwNQfEK6keLqI25m6fP4J4aJElx0kxJg7qWR6a55tvy6/AffrOBTVj+lIjGhWBnSwStkcaGBArLffBjx+NBnr+freRpbkypjXo/d92+ezPro+ns9UyElrz/7NP/+svfZXX45RM7+wW5SIZ0o0VqCbasRIHAU1zU828fCZIbqEqWW3U0+gorGp+NWlpYgnMcu6FrDyExC/R7WXRJdTMtlmWuSorP+vnYQR7a87rhwP8CTkVE2NRP4OWd6Y7am6ubaOrxucieB/sphYphrCOQ0IdREX9sDabyZkzzcsIDb1lqb/6EsrS7ZppEQwJ30uFr1x/8OXavnLFSxvVe1oPzEUXLx7N5nTCnF//tJWQl1KIrUM0t6zojDg/gE+DxXXWYaNzr+a1ds3dybvL6uCAbXlbAXXsy9HpTJkOVHbyAoKcJnza2M59nKQBSHpCOMPfISXAPy/m6lymxIFo06McIKoUc7e4JmgsKzSXsGdOxY5xTqJUaF51UT6+7LzYlzy89Mgie/43WXmzkCPUvLb7kPRQc6VP+SQve7GvJaZkrmG6uE6NihqNqcCKf1tm5OwpsWFRkNgwYUtMuQW/Lzu6p1c1Qrlu+GoQs0hcBSyyC0PBLDnwnO/qzd0NiY4USUKcxLJvGGV+E4/pU55oXtf8DbTjvOfv/u5E0yPdEPSPfn0iz8ThpeWRnuz6by9LRTEEiQMnpUK1fQcNUu2qwp64Vlp3u5io4cR+SnCCMGDPWwZ7U/ORo3Pbj9IgeQf45eY5vMzgoGHSUnRFIu1ouMhnryfVB5URBdHSun+ORj+5pBql39WTrfOTNtPWpF+JsyN31Q6M0Aw/r8Es/hScmz4aXR5/ANJeuFWYpXnXV09PF6zOZHy7v9rVxEQsJhKtJVU5e4JTTcVgb/GAGpAaK7vP62EV2iptknmZylLswjPzFlxtRN6uH3jyuyFiA3++XgAr7PtYPoCxsjJGC3rkakmdngLggSRKrn6ViPbQbn1s/cgtgxvpuWey79L8p7bTte6X5Ucasgl27qBImeyc0eBYZhJXXLaIhmtefVXae+3RD91M3G5GHrBJE5TWjQhd71Kd6gi0j4eo0CHwgUm4vuqU3VqwP3+T1vMXM8JHceS6XuD5qI3y2eyre+jj2q3fLIk7Cwx38KYOJ2FEDxf7Ph32K/oMTrNcDQ507R/LjAnvPTcrYGBZxeIGWYCisTbdySvr9UP9iUxpXCRfUx1LzPfWofLqEObH2qQ+bbAiI1fY+nRnxzrTmlfK4wX+eVn+Zq159OWhZkLeWoNeqPaRgWCymY9TRXWdjaBo/tebeNG5f03tiRkO+HPm2Tu4ElV74scIdsaErGJga/bv3wmDVOiFUU42tUxhtS4b2Q4ZWfBKvS5uibiL89NdnrWW1nTnS29WF6yuFwIICVViLZR/80Owjw0R52pTfUZiQ/CVhpism61ljF+U1YvFethkQhwDJxY7TNuXctWoMkWp5UCwJCMMAdv0467IzPnXRXS7jnBdbRngOhbOhcySVN5N68bcP+olN6qtISXnrFsVpjlV1tkRMNQVE4Dao3VxyUy5e3plUKFW9KydXOpMyF5Dc8ncUuss/8a4seFkXnBAXo6/WdLOA9IMvmRKiJTlKo6SnQbn7RoryK0hmNXdAM8xIDhvz8vYEIqB8TSSYfO8wWTSJSPbz51iCMVEXssPvNLmva9fWmistCu3FoxR+pFr1uAs0zxeD35scLXxNVN9Y6ScSRfTueI4vSBtbn9u1OzJm2V0KzErUo0J9gf49pRA3DZNFu4zE1LkWaqQWo0qkUx4HNPZVMn5YV2d/UvH6wSPBmNXyu8b9XxBnVI6YUt1gisU21AVhxqv9M3hg3tfQx/v74G3T7b7OH1UGVvCheUIvDHa38HiOBzKKSRSQJpMFOd1cisXZA5pxGw9SXc2Dhz9Q5eWl4nXwr+6ui2bqj4pLs34bhCsDK663Scra4Zb5t+pXNYWqec/xuPFDijer4BoBq7uoZEm3xuoypfakcKeh5mCzcU0ZWlDWpiCVzcC3/QzYR5C7Hcr2WkLoEPY5ZdUMmiT3bhunP3SK7fnacycnRKzqDrUB1o/VqAzhXsm587wzyGO527SZ30v7zxjAl9wSEpoV/YW/FCtK90mTeuT99JXIkomDVnUFnjokOwwADM8pIUqsuvLRpBkesZcTgijTG7Ln3sGiuQtysuoKWVBal1/ziMdxCfnfwN4iuuRkQbCRm/+lATb48h/7lhHdSodhJR6ECOy/mCMshZPXCEX9n455PNVjM86bhrmp9y4Lft6po0b9xdnC7IhgxiUrplU5WOSVoNgYAM4DwF34WUC973j/+f8ocHcit6jk4Kvl8LYPgytXU3pTtTM37ZEHiTboB7H2yFv5sbyAbNEm6PSl9p8URn+Zn7MHJjE7OyddQPXZn/EH6bEn+tZEx/MzxT0F4+RsDyFcO6JWXAQXiWDcqJm016i1ucVW4327Fc5rVZOLyqRIRiVaV4rStgFLSfVpJuLD8Ivbgnq1gv1iqs54iTNUXkfqBVf/48zJwUObfv6QC31U60H6XWCn6hD/f9C8uayhHM/mYF2MgRb6kXq7bvdTGKGv3HaqoGSaOvNRlM3zPYsE89BX0bZZCLVnws825VUaPngUn1EnhlZV5sbRSfEpq/r0yoJya1vLlqftbUv8ngdl+Bln16zLqcm2ger9ag3Aq2rcH3SlcGRpqTPG3FMSmrd2uJ2BWGefv8QAobvLRKk4eXOPzhBbtFwzJ7vXtGKK3El85obbZqXmSsZiYUqcGPIpguNr5aebRoq4wd7kmI9sfRAbqXGL9SUsJLp83HV6z7CSgopjjKNWjgq8Jbkabx+gySJpApTZjyz9jq0pzSQIYrL3cmc4yhXm+3B0WEJ9qhGblKd5AzgLG+k/jAe2OD/ob9eBlitN4Z5KoznyE4lNxqtfVYnOZsLrrl5xwgyNj3SjJ5YakpDqV81q19tm7vQ62Ct+VmQHKs8301egDX4e4kiCCG2IrrrCtohjfqH9Uv0Ntt7xQna3yhqN6l1pfeIevJ2ac+6ptKB5ChIbZ4ayC+0VGbPvk+nNSNzuuJGbjP1j7bm9vkcgNPu3XhltzuAxWaqo3JavWnj6o+Jq4OLcofz2XMoFUmJnz+o4urFtFVYe4f2YkWSSKetZB8GTHO4NLHym776N5/fCnJEB5QPPnI+bwUET/BQx0XB3Yi8J00XKqL2NoiZ0407PlPaj7wM0li1bP+a9uAO3QPj+ut+P2ZI/UVJTWn7Oq/LmpTu5V18oGlZG+5qKuWk6jiiiEqfCSXmsN16cgBkfnZiCJxUJ0D73cVxkJvxyJBgrgZHEgysYi3Rid9nLZM1V1zmHoQbY0Qs/bV5/Z6aTDu3d3jyuofUDp0p/qwGOxAwjVyPdOKo807I8151qnWbR+8ZyjEYyhyivqd1SqD5mZIFxT3W/p4M8u2r914+C1x6rQlWTDUlKw66CJtkF7bOrCHzksK8E7zJaGF95GqsUqfsEdwErnf51TxO875d8vITynm7gTn17FyCel5/LVGm4SvMUn/tdW+eF1QYpc2uG2FZAx4G/96Putcu+Po+i/qxgaAf8Ca/0Fi1dOcps6EuDVP3d2vuebIETLnn0jOAF9XLSv3Vc8rXHHftI32XsEk3ipGjBT3H1qZ71NP5YxVeazLImmyAtDpKKkLLaSt1738LDWi+hfJv7vX5clrnrF0FtVCk0im4MMzoeCevKXvk5grzHYjUeLHrmpesFxQtWb5Os0A6SmeSD5QrFqtOaB95/R3k9XeVPfQ8V4+JvV6CLgk9sSLsR0latiQt4oh+0PEA59/vvlpqufFq6cK2d5IKNpDVAD7jkfK3rTn3X26/XX87fQwQMks2PpfdnjnD/4bxSVN4p/wk8/MhoqJ4ULGmFqyZSIQL9f0f6QV0R1DvXV+72XIjlm+oSbJdWSkudQKO3HWpWKMN0UR3xqRwggCOvo2zgwUoH1RqlItxRiyVhnGDB0cp+kBt8bN5tiAjrK7XAcgqdsWpc7tTtFuv97yM+L51pei+vSdo5EoJHUuKsGEg3YNC3whx3TnsyPSgNSDHDFBXdBYorg7NxQYFNxX5Og37iGsJ3a8WZA16c1hUOCNs6F9zpp8GOt/p6Lg4B6gfAskUVvC5U7SLaOcX6ZnfcYZ8irY61qV3x5tIAiJ+yTkZLLGWxK9n/7/dWdNS2JZNZi056+1I3pYzM9aBo11buz24/EvWlEekfbrQzizUS5bRo8gg9qg6e0wEL5Noq/yeVX7ctY/0lqA5i9DJ6Q+1tIpvQQqkHvuShhVDqsBjk/fCftF3aDeHv7ijvpOxjbpqMk9aYZLiJ+Zz0wqrPYyAgig2XHPpmFq/qFbu59ObJy736vCdZ1Fl9bjRmPW3d5p0ZfL2nm7TyNKtmc8/gMqiJkz9GrdoajR3bb+TtILpXtEiLrN8p2WO8lYONnn5RA3orKagQx2ER2fOJpH4jquLXKg+1qk/qyTQ7IM/3rB58/sg679xpPXmN44UQE7TUqZ5vehBx9OHXbMjPeoUu22awVKqL2PHxWt5leulo3ng8i3RXZybWpGz1l623gDxtJPiaAov0FxjJAZFZrWFaYa5KK2KcRM8bR1dyfFGbkm77UL5WtPfzdXLpenY6W//F1BLAwQUAAIACAADq0NKTx8o51AAAABrAAAAJAAAAHVuaXZlcnNhbC1uby12aWRlby91bml2ZXJzYWwucG5nLnhtbLOxr8jNUShLLSrOzM+zVTLUM1Cyt+PlsikoSi3LTC1XqLBVMrKw1DOAACWFSlslEyMEtzwzpSTDVsnCyBAhlpGamZ5RYqtkZmgGF9QHmgkAUEsBAgAAFAACAAgA0Hw2SVi5ETH6AgAAqggAAB0AAAAAAAAAAQAAAAAAAAAAAHVuaXZlcnNhbC1uby12aWRlby9wbGF5ZXIueG1sUEsBAgAAFAACAAgAAqtDSsFVsW7uBAAAjRIAACYAAAAAAAAAAQAAAAAANQMAAHVuaXZlcnNhbC1uby12aWRlby9jb21tb25fbWVzc2FnZXMubG5nUEsBAgAAFAACAAgAAqtDSpqKdeO4BAAAsBYAADAAAAAAAAAAAQAAAAAAZwgAAHVuaXZlcnNhbC1uby12aWRlby9mbGFzaF9wdWJsaXNoaW5nX3NldHRpbmdzLnhtbFBLAQIAABQAAgAIAAKrQ0q3P5J3zAIAAHIKAAAqAAAAAAAAAAEAAAAAAG0NAAB1bml2ZXJzYWwtbm8tdmlkZW8vZmxhc2hfc2tpbl9zZXR0aW5ncy54bWxQSwECAAAUAAIACAACq0NKjwiGyaQEAABBFgAALwAAAAAAAAABAAAAAACBEAAAdW5pdmVyc2FsLW5vLXZpZGVvL2h0bWxfcHVibGlzaGluZ19zZXR0aW5ncy54bWxQSwECAAAUAAIACAACq0NK0FDi6YsBAAAJBgAAKAAAAAAAAAABAAAAAAByFQAAdW5pdmVyc2FsLW5vLXZpZGVvL2h0bWxfc2tpbl9zZXR0aW5ncy5qc1BLAQIAABQAAgAIAAOrQ0rWeqcupzAAAIpKAAAgAAAAAAAAAAAAAAAAAEMXAAB1bml2ZXJzYWwtbm8tdmlkZW8vdW5pdmVyc2FsLnBuZ1BLAQIAABQAAgAIAAOrQ0pPHyjnUAAAAGsAAAAkAAAAAAAAAAEAAAAAAChIAAB1bml2ZXJzYWwtbm8tdmlkZW8vdW5pdmVyc2FsLnBuZy54bWxQSwUGAAAAAAgACACoAgAAukgAAAAA"/>
  <p:tag name="ISPRING_SCORM_RATE_QUIZZES" val="0"/>
</p:tagLst>
</file>

<file path=ppt/theme/theme1.xml><?xml version="1.0" encoding="utf-8"?>
<a:theme xmlns:a="http://schemas.openxmlformats.org/drawingml/2006/main" name="001redleaf">
  <a:themeElements>
    <a:clrScheme name="001redleaf 15">
      <a:dk1>
        <a:srgbClr val="333333"/>
      </a:dk1>
      <a:lt1>
        <a:srgbClr val="FFFFFF"/>
      </a:lt1>
      <a:dk2>
        <a:srgbClr val="FF0000"/>
      </a:dk2>
      <a:lt2>
        <a:srgbClr val="FFFFFF"/>
      </a:lt2>
      <a:accent1>
        <a:srgbClr val="C0C0C0"/>
      </a:accent1>
      <a:accent2>
        <a:srgbClr val="FFCC00"/>
      </a:accent2>
      <a:accent3>
        <a:srgbClr val="FFAAAA"/>
      </a:accent3>
      <a:accent4>
        <a:srgbClr val="DADADA"/>
      </a:accent4>
      <a:accent5>
        <a:srgbClr val="DCDCDC"/>
      </a:accent5>
      <a:accent6>
        <a:srgbClr val="E7B900"/>
      </a:accent6>
      <a:hlink>
        <a:srgbClr val="FF9966"/>
      </a:hlink>
      <a:folHlink>
        <a:srgbClr val="009900"/>
      </a:folHlink>
    </a:clrScheme>
    <a:fontScheme name="001red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01redlea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1redlea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1redlea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1redlea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1redlea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1redlea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3">
        <a:dk1>
          <a:srgbClr val="000000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4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5">
        <a:dk1>
          <a:srgbClr val="333333"/>
        </a:dk1>
        <a:lt1>
          <a:srgbClr val="FFFFFF"/>
        </a:lt1>
        <a:dk2>
          <a:srgbClr val="FF0000"/>
        </a:dk2>
        <a:lt2>
          <a:srgbClr val="FFFFFF"/>
        </a:lt2>
        <a:accent1>
          <a:srgbClr val="C0C0C0"/>
        </a:accent1>
        <a:accent2>
          <a:srgbClr val="FFCC00"/>
        </a:accent2>
        <a:accent3>
          <a:srgbClr val="FFAAAA"/>
        </a:accent3>
        <a:accent4>
          <a:srgbClr val="DADADA"/>
        </a:accent4>
        <a:accent5>
          <a:srgbClr val="DCDCDC"/>
        </a:accent5>
        <a:accent6>
          <a:srgbClr val="E7B900"/>
        </a:accent6>
        <a:hlink>
          <a:srgbClr val="FF9966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826</TotalTime>
  <Words>1015</Words>
  <Application>Microsoft Office PowerPoint</Application>
  <PresentationFormat>On-screen Show (4:3)</PresentationFormat>
  <Paragraphs>113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Century Gothic</vt:lpstr>
      <vt:lpstr>Times New Roman</vt:lpstr>
      <vt:lpstr>001redleaf</vt:lpstr>
      <vt:lpstr>L’Uomo e il Suo Mondo</vt:lpstr>
      <vt:lpstr>Il Mondo Là Fuori</vt:lpstr>
      <vt:lpstr>La Bellezza della Creazione</vt:lpstr>
      <vt:lpstr>La Bellezza della Creazione</vt:lpstr>
      <vt:lpstr>La Bellezza della Persona Umana</vt:lpstr>
      <vt:lpstr>La Vita Ha un Significato?</vt:lpstr>
      <vt:lpstr>Esame Realtà – Perché Cercare la Verità?</vt:lpstr>
      <vt:lpstr>Visioni Popolari del Mondo </vt:lpstr>
      <vt:lpstr>L’uomo: Strano Animale</vt:lpstr>
      <vt:lpstr>La persona umana</vt:lpstr>
      <vt:lpstr>Materia e Spirito</vt:lpstr>
      <vt:lpstr>Il Problema del Male</vt:lpstr>
      <vt:lpstr>Morte; il Desiderio d’Immortalità</vt:lpstr>
      <vt:lpstr>Volere “Di Più”...</vt:lpstr>
      <vt:lpstr>Dio?</vt:lpstr>
      <vt:lpstr>Rivelazione?</vt:lpstr>
      <vt:lpstr>Una carta geografica della vita</vt:lpstr>
      <vt:lpstr>Preghiera/Meditazione</vt:lpstr>
      <vt:lpstr>Fonti e Letture Consigliate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L'uomo e il suo mondo</dc:title>
  <dc:creator>Cattolici per Israele</dc:creator>
  <cp:lastModifiedBy>Andre Villeneuve</cp:lastModifiedBy>
  <cp:revision>74</cp:revision>
  <cp:lastPrinted>1601-01-01T00:00:00Z</cp:lastPrinted>
  <dcterms:created xsi:type="dcterms:W3CDTF">2005-05-09T02:52:34Z</dcterms:created>
  <dcterms:modified xsi:type="dcterms:W3CDTF">2017-02-04T04:24:57Z</dcterms:modified>
</cp:coreProperties>
</file>