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21"/>
  </p:notesMasterIdLst>
  <p:sldIdLst>
    <p:sldId id="256" r:id="rId2"/>
    <p:sldId id="260" r:id="rId3"/>
    <p:sldId id="277" r:id="rId4"/>
    <p:sldId id="278" r:id="rId5"/>
    <p:sldId id="279" r:id="rId6"/>
    <p:sldId id="267" r:id="rId7"/>
    <p:sldId id="259" r:id="rId8"/>
    <p:sldId id="271" r:id="rId9"/>
    <p:sldId id="264" r:id="rId10"/>
    <p:sldId id="266" r:id="rId11"/>
    <p:sldId id="257" r:id="rId12"/>
    <p:sldId id="261" r:id="rId13"/>
    <p:sldId id="265" r:id="rId14"/>
    <p:sldId id="262" r:id="rId15"/>
    <p:sldId id="272" r:id="rId16"/>
    <p:sldId id="273" r:id="rId17"/>
    <p:sldId id="275" r:id="rId18"/>
    <p:sldId id="258" r:id="rId19"/>
    <p:sldId id="276" r:id="rId20"/>
  </p:sldIdLst>
  <p:sldSz cx="9144000" cy="6858000" type="screen4x3"/>
  <p:notesSz cx="6858000" cy="9144000"/>
  <p:custDataLst>
    <p:tags r:id="rId22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  <a:srgbClr val="000000"/>
    <a:srgbClr val="009900"/>
    <a:srgbClr val="333333"/>
    <a:srgbClr val="808080"/>
    <a:srgbClr val="5F5F5F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970" autoAdjust="0"/>
    <p:restoredTop sz="86333" autoAdjust="0"/>
  </p:normalViewPr>
  <p:slideViewPr>
    <p:cSldViewPr>
      <p:cViewPr varScale="1">
        <p:scale>
          <a:sx n="74" d="100"/>
          <a:sy n="74" d="100"/>
        </p:scale>
        <p:origin x="1008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943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C3C6F00-E1D4-42B6-9998-A953C20916DB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7FF695F-3472-4F32-A1BB-D98B270E116A}" type="slidenum">
              <a:rPr lang="en-US" altLang="en-US"/>
              <a:pPr eaLnBrk="1" hangingPunct="1"/>
              <a:t>1</a:t>
            </a:fld>
            <a:endParaRPr lang="en-US" altLang="en-US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360614B-466B-4078-8F17-559332BB5300}" type="slidenum">
              <a:rPr lang="en-US" altLang="en-US"/>
              <a:pPr eaLnBrk="1" hangingPunct="1"/>
              <a:t>2</a:t>
            </a:fld>
            <a:endParaRPr lang="en-US" altLang="en-US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9AF299B-6955-47E0-90A1-2BEA1CCD2FE7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8302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834BE61-2A46-4B74-81A8-D38D1B558143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2052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83F2652-55AE-4DE1-BD5D-B6578E21B9F6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3430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24041E4-9D65-4877-A991-0E1110AB2693}" type="slidenum">
              <a:rPr lang="en-US" altLang="en-US"/>
              <a:pPr eaLnBrk="1" hangingPunct="1"/>
              <a:t>6</a:t>
            </a:fld>
            <a:endParaRPr lang="en-US" altLang="en-US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6527EFE-1EBD-42B0-91A6-F367AD1860AF}" type="slidenum">
              <a:rPr lang="en-US" altLang="en-US"/>
              <a:pPr eaLnBrk="1" hangingPunct="1"/>
              <a:t>7</a:t>
            </a:fld>
            <a:endParaRPr lang="en-US" altLang="en-US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>
                <a:latin typeface="Arial" panose="020B0604020202020204" pitchFamily="34" charset="0"/>
              </a:rPr>
              <a:t>Cf. Sheed, Theology and Sanity, A Map of Life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1DFB346-6CDB-47CB-A0C2-5B3258103013}" type="slidenum">
              <a:rPr lang="en-US" altLang="en-US"/>
              <a:pPr eaLnBrk="1" hangingPunct="1"/>
              <a:t>8</a:t>
            </a:fld>
            <a:endParaRPr lang="en-US" altLang="en-US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>
                <a:latin typeface="Arial" panose="020B0604020202020204" pitchFamily="34" charset="0"/>
              </a:rPr>
              <a:t>Source of definitions: dictionary.com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0870519-2848-40DD-A45A-D6F050E2A4DC}" type="slidenum">
              <a:rPr lang="en-US" altLang="en-US"/>
              <a:pPr eaLnBrk="1" hangingPunct="1"/>
              <a:t>9</a:t>
            </a:fld>
            <a:endParaRPr lang="en-US" altLang="en-US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E6E1473-703A-4D45-8B86-43962FE281DC}" type="slidenum">
              <a:rPr lang="en-US" altLang="en-US"/>
              <a:pPr eaLnBrk="1" hangingPunct="1"/>
              <a:t>10</a:t>
            </a:fld>
            <a:endParaRPr lang="en-US" altLang="en-US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>
                <a:latin typeface="Arial" panose="020B0604020202020204" pitchFamily="34" charset="0"/>
              </a:rPr>
              <a:t>Frank Sheed, Theology for Beginners, chap. 1</a:t>
            </a:r>
          </a:p>
          <a:p>
            <a:pPr eaLnBrk="1" hangingPunct="1"/>
            <a:r>
              <a:rPr lang="en-US" altLang="en-US">
                <a:latin typeface="Arial" panose="020B0604020202020204" pitchFamily="34" charset="0"/>
              </a:rPr>
              <a:t>Frank Sheed, Catholic Evidence Training Outlines, p. 303f.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BECA8AB-E286-4F77-8966-207545AE1C47}" type="slidenum">
              <a:rPr lang="en-US" altLang="en-US"/>
              <a:pPr eaLnBrk="1" hangingPunct="1"/>
              <a:t>11</a:t>
            </a:fld>
            <a:endParaRPr lang="en-US" altLang="en-US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en-US">
                <a:latin typeface="Arial" panose="020B0604020202020204" pitchFamily="34" charset="0"/>
              </a:rPr>
              <a:t>Cf. Sheed, Theology for Beginners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F85E0B4-841E-4527-8ACF-502FD632EE70}" type="slidenum">
              <a:rPr lang="en-US" altLang="en-US"/>
              <a:pPr eaLnBrk="1" hangingPunct="1"/>
              <a:t>12</a:t>
            </a:fld>
            <a:endParaRPr lang="en-US" altLang="en-US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B5B941B-CA2A-4380-80B0-CA7C654E9AF4}" type="slidenum">
              <a:rPr lang="en-US" altLang="en-US"/>
              <a:pPr eaLnBrk="1" hangingPunct="1"/>
              <a:t>13</a:t>
            </a:fld>
            <a:endParaRPr lang="en-US" altLang="en-US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6A377BD-6640-4776-8961-57A36D220938}" type="slidenum">
              <a:rPr lang="en-US" altLang="en-US"/>
              <a:pPr eaLnBrk="1" hangingPunct="1"/>
              <a:t>14</a:t>
            </a:fld>
            <a:endParaRPr lang="en-US" altLang="en-US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5D73385-7BAC-415B-9914-DE9256DDAF19}" type="slidenum">
              <a:rPr lang="en-US" altLang="en-US"/>
              <a:pPr eaLnBrk="1" hangingPunct="1"/>
              <a:t>15</a:t>
            </a:fld>
            <a:endParaRPr lang="en-US" altLang="en-US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7DA035E-D131-460F-911B-F9C3545EF3C9}" type="slidenum">
              <a:rPr lang="en-US" altLang="en-US"/>
              <a:pPr eaLnBrk="1" hangingPunct="1"/>
              <a:t>16</a:t>
            </a:fld>
            <a:endParaRPr lang="en-US" altLang="en-US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5A26298-6B9A-4C30-852C-EA6C5F33815C}" type="slidenum">
              <a:rPr lang="en-US" altLang="en-US"/>
              <a:pPr eaLnBrk="1" hangingPunct="1"/>
              <a:t>17</a:t>
            </a:fld>
            <a:endParaRPr lang="en-US" altLang="en-US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5F308A9-7635-4086-93CB-3C5CB846E96D}" type="slidenum">
              <a:rPr lang="en-US" altLang="en-US"/>
              <a:pPr eaLnBrk="1" hangingPunct="1"/>
              <a:t>18</a:t>
            </a:fld>
            <a:endParaRPr lang="en-US" altLang="en-US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11BB339-4B0B-4739-A56D-4461869B2139}" type="slidenum">
              <a:rPr lang="en-US" altLang="en-US"/>
              <a:pPr eaLnBrk="1" hangingPunct="1"/>
              <a:t>19</a:t>
            </a:fld>
            <a:endParaRPr lang="en-US" altLang="en-US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001a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7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5743DF-62DB-4BF0-8C89-8DF78E1B6F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280406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27BBBD-5625-425D-8331-6BC9DE96DFA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6989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1C5578F-0A8C-43CE-9077-375EC4BF139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32403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CF9774-D245-43DE-A29F-ADB5D9F8EF9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583715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FD5B3D6-388E-4551-8DA3-D4845059B25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91002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FAC8C5-5C98-4973-96AE-B01A526FFEB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34458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52AE8B-B4AD-4182-9D48-6B9641AD611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71451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FFA732-E92F-4C10-9066-FA097A28E95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79718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93FC9D-9AFC-412B-853D-80C2734B8E5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304403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A14C61-B9E2-49B3-ACCC-5F407B24B02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887513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F899FB-99FD-4571-BA3A-230BE18CC40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4728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001a"/>
          <p:cNvPicPr>
            <a:picLocks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E6F4D13-F89D-47D0-86CD-CCF92D408C09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7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gif"/><Relationship Id="rId3" Type="http://schemas.openxmlformats.org/officeDocument/2006/relationships/image" Target="../media/image33.gif"/><Relationship Id="rId7" Type="http://schemas.openxmlformats.org/officeDocument/2006/relationships/image" Target="../media/image37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gif"/><Relationship Id="rId5" Type="http://schemas.openxmlformats.org/officeDocument/2006/relationships/image" Target="../media/image35.gif"/><Relationship Id="rId10" Type="http://schemas.openxmlformats.org/officeDocument/2006/relationships/image" Target="../media/image40.gif"/><Relationship Id="rId4" Type="http://schemas.openxmlformats.org/officeDocument/2006/relationships/image" Target="../media/image34.gif"/><Relationship Id="rId9" Type="http://schemas.openxmlformats.org/officeDocument/2006/relationships/image" Target="../media/image39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wmf"/><Relationship Id="rId3" Type="http://schemas.openxmlformats.org/officeDocument/2006/relationships/image" Target="../media/image41.jpeg"/><Relationship Id="rId7" Type="http://schemas.openxmlformats.org/officeDocument/2006/relationships/image" Target="../media/image45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gif"/><Relationship Id="rId5" Type="http://schemas.openxmlformats.org/officeDocument/2006/relationships/image" Target="../media/image43.jpeg"/><Relationship Id="rId4" Type="http://schemas.openxmlformats.org/officeDocument/2006/relationships/image" Target="../media/image42.gif"/><Relationship Id="rId9" Type="http://schemas.openxmlformats.org/officeDocument/2006/relationships/image" Target="../media/image47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48.jpeg"/><Relationship Id="rId7" Type="http://schemas.openxmlformats.org/officeDocument/2006/relationships/image" Target="../media/image52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wmf"/><Relationship Id="rId5" Type="http://schemas.openxmlformats.org/officeDocument/2006/relationships/image" Target="../media/image50.jpeg"/><Relationship Id="rId10" Type="http://schemas.openxmlformats.org/officeDocument/2006/relationships/image" Target="../media/image55.jpeg"/><Relationship Id="rId4" Type="http://schemas.openxmlformats.org/officeDocument/2006/relationships/image" Target="../media/image49.jpeg"/><Relationship Id="rId9" Type="http://schemas.openxmlformats.org/officeDocument/2006/relationships/image" Target="../media/image54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3" Type="http://schemas.openxmlformats.org/officeDocument/2006/relationships/image" Target="../media/image56.jpeg"/><Relationship Id="rId7" Type="http://schemas.openxmlformats.org/officeDocument/2006/relationships/image" Target="../media/image6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Relationship Id="rId9" Type="http://schemas.openxmlformats.org/officeDocument/2006/relationships/image" Target="../media/image6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7" Type="http://schemas.openxmlformats.org/officeDocument/2006/relationships/image" Target="../media/image6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catholicsforisrael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33600" y="914400"/>
            <a:ext cx="6705600" cy="1470025"/>
          </a:xfrm>
        </p:spPr>
        <p:txBody>
          <a:bodyPr/>
          <a:lstStyle/>
          <a:p>
            <a:pPr eaLnBrk="1" hangingPunct="1">
              <a:defRPr/>
            </a:pPr>
            <a:r>
              <a:rPr lang="fr-FR" sz="4800"/>
              <a:t>L’homme et Son Monde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514600" y="2289175"/>
            <a:ext cx="5638800" cy="1292225"/>
          </a:xfrm>
        </p:spPr>
        <p:txBody>
          <a:bodyPr/>
          <a:lstStyle/>
          <a:p>
            <a:pPr eaLnBrk="1" hangingPunct="1">
              <a:defRPr/>
            </a:pPr>
            <a:r>
              <a:rPr lang="fr-FR" dirty="0"/>
              <a:t>La recherche de Sens et de Bonheur de l’homme</a:t>
            </a:r>
          </a:p>
        </p:txBody>
      </p:sp>
      <p:pic>
        <p:nvPicPr>
          <p:cNvPr id="3076" name="Picture 6" descr="j039988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3887788"/>
            <a:ext cx="2971800" cy="197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7" descr="j028937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838200"/>
            <a:ext cx="1751012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8" descr="j040977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295775"/>
            <a:ext cx="2819400" cy="187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r-FR"/>
              <a:t>Le Monde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5029200" cy="838200"/>
          </a:xfrm>
        </p:spPr>
        <p:txBody>
          <a:bodyPr/>
          <a:lstStyle/>
          <a:p>
            <a:pPr eaLnBrk="1" hangingPunct="1">
              <a:defRPr/>
            </a:pPr>
            <a:r>
              <a:rPr lang="fr-FR"/>
              <a:t>La beauté de la création.</a:t>
            </a:r>
          </a:p>
        </p:txBody>
      </p:sp>
      <p:pic>
        <p:nvPicPr>
          <p:cNvPr id="37893" name="Picture 5" descr="sunse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4057650"/>
            <a:ext cx="3124200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6" descr="000-space-M3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590800"/>
            <a:ext cx="36576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5" name="Picture 7" descr="Earth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609600"/>
            <a:ext cx="2314575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800-Ocean18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7850" y="1480344"/>
            <a:ext cx="28448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5" name="Picture 3" descr="j040001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0" y="4624388"/>
            <a:ext cx="2438400" cy="162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j040128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2047" y="1504950"/>
            <a:ext cx="2606675" cy="208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9" name="Picture 7" descr="PH01196J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0400" y="4191000"/>
            <a:ext cx="2438400" cy="160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60" name="Picture 8" descr="j017745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1895" y="3886200"/>
            <a:ext cx="1780305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CA" dirty="0"/>
              <a:t>La </a:t>
            </a:r>
            <a:r>
              <a:rPr lang="en-CA" dirty="0" err="1"/>
              <a:t>beauté</a:t>
            </a:r>
            <a:r>
              <a:rPr lang="en-CA" dirty="0"/>
              <a:t> de la </a:t>
            </a:r>
            <a:r>
              <a:rPr lang="en-CA" dirty="0" err="1"/>
              <a:t>création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65177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9" name="Picture 1027" descr="j039997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89525" y="4181475"/>
            <a:ext cx="3444875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0" name="Picture 1028" descr="PH02103J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0" y="609600"/>
            <a:ext cx="180975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1030" descr="j040003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2637" y="1447800"/>
            <a:ext cx="1274763" cy="191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3" name="Picture 1031" descr="j040320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9000" y="1691482"/>
            <a:ext cx="2667000" cy="177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4" name="Picture 1032" descr="j014903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" y="3962400"/>
            <a:ext cx="3581400" cy="238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CA" dirty="0"/>
              <a:t>La </a:t>
            </a:r>
            <a:r>
              <a:rPr lang="en-CA" dirty="0" err="1"/>
              <a:t>beauté</a:t>
            </a:r>
            <a:r>
              <a:rPr lang="en-CA" dirty="0"/>
              <a:t> de la </a:t>
            </a:r>
            <a:r>
              <a:rPr lang="en-CA" dirty="0" err="1"/>
              <a:t>création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03941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018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5018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026" descr="Baby in hand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1765300"/>
            <a:ext cx="2660650" cy="186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3" name="Picture 1027" descr="Childre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4267200"/>
            <a:ext cx="3314700" cy="223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5" name="Picture 1029" descr="Family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7400" y="1658937"/>
            <a:ext cx="1981200" cy="190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6" name="Picture 1030" descr="j040222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25281" y="4038600"/>
            <a:ext cx="2865437" cy="230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76200" y="274638"/>
            <a:ext cx="9067800" cy="1143000"/>
          </a:xfrm>
        </p:spPr>
        <p:txBody>
          <a:bodyPr/>
          <a:lstStyle/>
          <a:p>
            <a:r>
              <a:rPr lang="en-CA" dirty="0"/>
              <a:t>La </a:t>
            </a:r>
            <a:r>
              <a:rPr lang="en-CA" dirty="0" err="1"/>
              <a:t>beauté</a:t>
            </a:r>
            <a:r>
              <a:rPr lang="en-CA" dirty="0"/>
              <a:t> de la </a:t>
            </a:r>
            <a:r>
              <a:rPr lang="en-CA" dirty="0" err="1"/>
              <a:t>personne</a:t>
            </a:r>
            <a:r>
              <a:rPr lang="en-CA" dirty="0"/>
              <a:t> </a:t>
            </a:r>
            <a:r>
              <a:rPr lang="en-CA" dirty="0" err="1"/>
              <a:t>humaine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91374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r-FR" dirty="0"/>
              <a:t>La vie a-t-elle un sens?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5105400"/>
            <a:ext cx="8229600" cy="1295400"/>
          </a:xfrm>
          <a:effectLst/>
        </p:spPr>
        <p:txBody>
          <a:bodyPr/>
          <a:lstStyle/>
          <a:p>
            <a:pPr eaLnBrk="1" hangingPunct="1">
              <a:defRPr/>
            </a:pP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cours apparemment hasardeux de la vie et de l’histoire humaine. </a:t>
            </a:r>
          </a:p>
          <a:p>
            <a:pPr eaLnBrk="1" hangingPunct="1">
              <a:defRPr/>
            </a:pP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Quel est le sens de la vie?</a:t>
            </a:r>
          </a:p>
          <a:p>
            <a:pPr eaLnBrk="1" hangingPunct="1">
              <a:defRPr/>
            </a:pP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D’où venons-nous? Où allons-nous?</a:t>
            </a:r>
            <a:endParaRPr lang="fr-F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522288" y="2971800"/>
            <a:ext cx="14319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Naissance</a:t>
            </a:r>
          </a:p>
        </p:txBody>
      </p:sp>
      <p:sp>
        <p:nvSpPr>
          <p:cNvPr id="48133" name="Line 5"/>
          <p:cNvSpPr>
            <a:spLocks noChangeShapeType="1"/>
          </p:cNvSpPr>
          <p:nvPr/>
        </p:nvSpPr>
        <p:spPr bwMode="auto">
          <a:xfrm flipV="1">
            <a:off x="1981200" y="3200400"/>
            <a:ext cx="5791200" cy="46038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48134" name="Text Box 6"/>
          <p:cNvSpPr txBox="1">
            <a:spLocks noChangeArrowheads="1"/>
          </p:cNvSpPr>
          <p:nvPr/>
        </p:nvSpPr>
        <p:spPr bwMode="auto">
          <a:xfrm>
            <a:off x="7772400" y="2971800"/>
            <a:ext cx="8001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Mort</a:t>
            </a:r>
          </a:p>
        </p:txBody>
      </p:sp>
      <p:pic>
        <p:nvPicPr>
          <p:cNvPr id="8199" name="Picture 7" descr="Bab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95475"/>
            <a:ext cx="1441450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6" name="Picture 8" descr="Graveston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9325" y="3454400"/>
            <a:ext cx="1692275" cy="127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7" name="Picture 9" descr="PH01763J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057400"/>
            <a:ext cx="1371600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8" name="Picture 10" descr="j030892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3429000"/>
            <a:ext cx="1905000" cy="126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9" name="Picture 11" descr="j028494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2063750"/>
            <a:ext cx="1371600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40" name="Picture 12" descr="j017864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352800"/>
            <a:ext cx="862012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75"/>
                            </p:stCondLst>
                            <p:childTnLst>
                              <p:par>
                                <p:cTn id="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75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75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75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75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8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8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575"/>
                            </p:stCondLst>
                            <p:childTnLst>
                              <p:par>
                                <p:cTn id="3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48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075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 build="p"/>
      <p:bldP spid="48132" grpId="0" autoUpdateAnimBg="0"/>
      <p:bldP spid="48134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180304" y="149180"/>
            <a:ext cx="8763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fr-FR" dirty="0"/>
              <a:t>Confronter la Réalité:</a:t>
            </a:r>
            <a:br>
              <a:rPr lang="fr-FR" dirty="0"/>
            </a:br>
            <a:r>
              <a:rPr lang="fr-FR" dirty="0"/>
              <a:t>Pourquoi Chercher la Vérité?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5791200" cy="2743200"/>
          </a:xfrm>
          <a:effectLst/>
        </p:spPr>
        <p:txBody>
          <a:bodyPr/>
          <a:lstStyle/>
          <a:p>
            <a:pPr eaLnBrk="1" hangingPunct="1">
              <a:defRPr/>
            </a:pP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L’importance de voir la réalité telle qu’elle est.</a:t>
            </a:r>
          </a:p>
          <a:p>
            <a:pPr eaLnBrk="1" hangingPunct="1">
              <a:defRPr/>
            </a:pP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Une vision faussée de la réalité est une insanité; c’est manquer le but réel de la vie.</a:t>
            </a:r>
          </a:p>
          <a:p>
            <a:pPr eaLnBrk="1" hangingPunct="1">
              <a:defRPr/>
            </a:pP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Qu’est-ce qui détermine ma vision de la réalité?</a:t>
            </a:r>
          </a:p>
          <a:p>
            <a:pPr lvl="1" eaLnBrk="1" hangingPunct="1">
              <a:defRPr/>
            </a:pPr>
            <a:r>
              <a:rPr lang="fr-FR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Moi, ma propre expérience?</a:t>
            </a:r>
          </a:p>
          <a:p>
            <a:pPr lvl="1" eaLnBrk="1" hangingPunct="1">
              <a:defRPr/>
            </a:pPr>
            <a:r>
              <a:rPr lang="fr-FR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 éducation familiale?</a:t>
            </a:r>
          </a:p>
          <a:p>
            <a:pPr lvl="1" eaLnBrk="1" hangingPunct="1">
              <a:defRPr/>
            </a:pPr>
            <a:r>
              <a:rPr lang="fr-FR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société et ses valeurs?</a:t>
            </a:r>
          </a:p>
        </p:txBody>
      </p:sp>
      <p:pic>
        <p:nvPicPr>
          <p:cNvPr id="9220" name="Picture 5" descr="9-12_gu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4678363"/>
            <a:ext cx="1319212" cy="172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6" name="Picture 10" descr="j040033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4572000"/>
            <a:ext cx="2971800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8" name="Picture 12" descr="Untitled-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2867025"/>
            <a:ext cx="2667000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3" name="Picture 7" descr="glasse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1571625"/>
            <a:ext cx="1828800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2" name="Picture 16" descr="fish_bik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0" y="5181600"/>
            <a:ext cx="2133600" cy="154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7543800" cy="1143000"/>
          </a:xfrm>
        </p:spPr>
        <p:txBody>
          <a:bodyPr/>
          <a:lstStyle/>
          <a:p>
            <a:pPr eaLnBrk="1" hangingPunct="1">
              <a:defRPr/>
            </a:pPr>
            <a:r>
              <a:rPr lang="fr-FR" dirty="0"/>
              <a:t>Visions populaires du monde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447800"/>
            <a:ext cx="6553200" cy="5105400"/>
          </a:xfrm>
          <a:effectLst/>
        </p:spPr>
        <p:txBody>
          <a:bodyPr/>
          <a:lstStyle/>
          <a:p>
            <a:pPr marL="336550" indent="-336550" eaLnBrk="1" hangingPunct="1"/>
            <a:r>
              <a:rPr lang="fr-FR" altLang="en-U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Athéisme</a:t>
            </a:r>
            <a:r>
              <a:rPr lang="fr-FR" alt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Dieu n’existe pas.</a:t>
            </a:r>
          </a:p>
          <a:p>
            <a:pPr marL="336550" indent="-336550" eaLnBrk="1" hangingPunct="1"/>
            <a:r>
              <a:rPr lang="fr-FR" altLang="en-U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Agnosticisme</a:t>
            </a:r>
            <a:r>
              <a:rPr lang="fr-FR" alt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impossible de savoir si Dieu existe.</a:t>
            </a:r>
          </a:p>
          <a:p>
            <a:pPr marL="336550" indent="-336550" eaLnBrk="1" hangingPunct="1"/>
            <a:r>
              <a:rPr lang="fr-FR" altLang="en-U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Naturalisme</a:t>
            </a:r>
            <a:r>
              <a:rPr lang="fr-FR" alt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tout phénomène peut être expliqué par des causes et des lois naturelles.</a:t>
            </a:r>
          </a:p>
          <a:p>
            <a:pPr marL="336550" indent="-336550" eaLnBrk="1" hangingPunct="1"/>
            <a:r>
              <a:rPr lang="fr-FR" altLang="en-U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Matérialisme</a:t>
            </a:r>
            <a:r>
              <a:rPr lang="fr-FR" alt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la matière physique est la seule réalité; tout, y compris la pensée, les émotions, la pensée et la volonté peut être expliqué  par un phénomène matériel et naturel. </a:t>
            </a:r>
          </a:p>
          <a:p>
            <a:pPr marL="336550" indent="-336550" eaLnBrk="1" hangingPunct="1"/>
            <a:r>
              <a:rPr lang="fr-FR" altLang="en-U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Déisme</a:t>
            </a:r>
            <a:r>
              <a:rPr lang="fr-FR" alt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Dieu a créé l’univers et l’a ensuite abandonné, n’a aucun contrôle sur la vie, n’exerce aucune influence sur les phénomènes naturels et ne communique aucune révélation surnaturelle.</a:t>
            </a:r>
          </a:p>
          <a:p>
            <a:pPr marL="336550" indent="-336550" eaLnBrk="1" hangingPunct="1"/>
            <a:r>
              <a:rPr lang="fr-FR" altLang="en-U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Panthéisme</a:t>
            </a:r>
            <a:r>
              <a:rPr lang="fr-FR" alt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nous sommes tous une partie de Dieu.</a:t>
            </a:r>
          </a:p>
          <a:p>
            <a:pPr marL="336550" indent="-336550" eaLnBrk="1" hangingPunct="1"/>
            <a:r>
              <a:rPr lang="fr-FR" altLang="en-U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Relativisme</a:t>
            </a:r>
            <a:r>
              <a:rPr lang="fr-FR" alt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la vérité et les valeurs morales ne sont pas absolues mais relatives aux personnes ou aux groupes qui les professent.</a:t>
            </a:r>
          </a:p>
          <a:p>
            <a:pPr marL="336550" indent="-336550" eaLnBrk="1" hangingPunct="1"/>
            <a:r>
              <a:rPr lang="fr-FR" altLang="en-U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Théisme</a:t>
            </a:r>
            <a:r>
              <a:rPr lang="fr-FR" alt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Dieu existe, agit dans le monde et dans nos vies, et a un plan de bonté pour l’humanité et chaque personne.</a:t>
            </a:r>
            <a:endParaRPr lang="fr-FR" altLang="en-US" sz="18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44" name="Picture 4" descr="Earth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1488" y="4191000"/>
            <a:ext cx="2170112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 descr="glass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844" y="1828800"/>
            <a:ext cx="2057400" cy="154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r-FR" dirty="0"/>
              <a:t>L’homme: Animal étrange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300" y="4756150"/>
            <a:ext cx="4953000" cy="1828800"/>
          </a:xfrm>
          <a:effectLst/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fr-FR" sz="2400" dirty="0"/>
              <a:t>Qu’est-ce que l’homme?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fr-FR" sz="2000" dirty="0"/>
              <a:t>Le produit du hasard de l’évolution?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fr-FR" sz="2000" dirty="0"/>
              <a:t>Un animal très évolué?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fr-FR" sz="2000" dirty="0"/>
              <a:t>Un être spirituel, créé à l’image et à la ressemblance de Dieu?</a:t>
            </a:r>
          </a:p>
        </p:txBody>
      </p:sp>
      <p:pic>
        <p:nvPicPr>
          <p:cNvPr id="43012" name="Picture 4" descr="j0303455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1524000"/>
            <a:ext cx="1600200" cy="103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3" name="Picture 5" descr="j035464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5257800"/>
            <a:ext cx="1066800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4" name="Picture 6" descr="j0353556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3124200"/>
            <a:ext cx="1524000" cy="106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7" name="Picture 9" descr="j0283009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4251325"/>
            <a:ext cx="1616075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8" name="Picture 10" descr="j0283214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533400"/>
            <a:ext cx="1143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9" name="Picture 11" descr="j0283959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2950" y="1981200"/>
            <a:ext cx="13208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0" name="Picture 12" descr="j0318110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362200"/>
            <a:ext cx="14478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4" name="Picture 16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3200400"/>
            <a:ext cx="123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5" presetID="2" presetClass="entr" presetSubtype="3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30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30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3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3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ntr" presetSubtype="9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5" presetID="2" presetClass="entr" presetSubtype="9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40" presetID="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3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3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 build="p" bldLvl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5943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fr-FR" dirty="0"/>
              <a:t>La Personne Humaine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" y="1600200"/>
            <a:ext cx="5377994" cy="3810000"/>
          </a:xfrm>
          <a:effectLst/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L’homme a un corps et vit dans un monde matériel.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principe de vie anime son corps: l’âme.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L’esprit a pouvoir sur la matière.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Chaque corps vivant a une âme (plante, animal, humain).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Mais l’âme humaine a des facultés spéciales: elle pense (pensées abstraites), sens, doute, aime, crée, est capable de conscience de soi.</a:t>
            </a:r>
          </a:p>
          <a:p>
            <a:pPr eaLnBrk="1" hangingPunct="1">
              <a:defRPr/>
            </a:pP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L’âme de l’homme est un esprit, avec un intellect, une volonté et une affectivité.</a:t>
            </a:r>
          </a:p>
        </p:txBody>
      </p:sp>
      <p:pic>
        <p:nvPicPr>
          <p:cNvPr id="46084" name="Picture 4" descr="Coupl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4953000"/>
            <a:ext cx="2438400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5181600" y="3429000"/>
            <a:ext cx="2514600" cy="2073275"/>
            <a:chOff x="3542" y="144"/>
            <a:chExt cx="1978" cy="1882"/>
          </a:xfrm>
        </p:grpSpPr>
        <p:pic>
          <p:nvPicPr>
            <p:cNvPr id="12298" name="Picture 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2" y="1104"/>
              <a:ext cx="922" cy="9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299" name="AutoShape 8"/>
            <p:cNvSpPr>
              <a:spLocks noChangeArrowheads="1"/>
            </p:cNvSpPr>
            <p:nvPr/>
          </p:nvSpPr>
          <p:spPr bwMode="auto">
            <a:xfrm>
              <a:off x="3936" y="144"/>
              <a:ext cx="1584" cy="864"/>
            </a:xfrm>
            <a:prstGeom prst="cloudCallout">
              <a:avLst>
                <a:gd name="adj1" fmla="val -36301"/>
                <a:gd name="adj2" fmla="val 77546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endParaRPr lang="fr-FR" altLang="en-US"/>
            </a:p>
          </p:txBody>
        </p:sp>
        <p:pic>
          <p:nvPicPr>
            <p:cNvPr id="12300" name="Picture 6" descr="equation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76" y="315"/>
              <a:ext cx="1152" cy="5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6090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1905000"/>
            <a:ext cx="12954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91" name="Picture 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749" y="2528015"/>
            <a:ext cx="798513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93" name="Picture 1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700" y="284699"/>
            <a:ext cx="1600200" cy="119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94" name="Picture 1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638800"/>
            <a:ext cx="12954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500"/>
                                        <p:tgtEl>
                                          <p:spTgt spid="46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8" dur="500"/>
                                        <p:tgtEl>
                                          <p:spTgt spid="46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6" dur="500"/>
                                        <p:tgtEl>
                                          <p:spTgt spid="46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46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0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82" name="Picture 14" descr="m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5641975"/>
            <a:ext cx="1447800" cy="106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4648200" cy="1143000"/>
          </a:xfrm>
        </p:spPr>
        <p:txBody>
          <a:bodyPr/>
          <a:lstStyle/>
          <a:p>
            <a:pPr eaLnBrk="1" hangingPunct="1">
              <a:defRPr/>
            </a:pPr>
            <a:r>
              <a:rPr lang="fr-FR" dirty="0"/>
              <a:t>Matière et Esprit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295400"/>
            <a:ext cx="6019800" cy="3886200"/>
          </a:xfrm>
          <a:effectLst/>
        </p:spPr>
        <p:txBody>
          <a:bodyPr/>
          <a:lstStyle/>
          <a:p>
            <a:pPr eaLnBrk="1" hangingPunct="1"/>
            <a:r>
              <a:rPr lang="fr-FR" altLang="en-US" sz="2000" dirty="0"/>
              <a:t>Le monde est </a:t>
            </a:r>
            <a:r>
              <a:rPr lang="fr-FR" alt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une</a:t>
            </a:r>
            <a:r>
              <a:rPr lang="fr-FR" altLang="en-US" sz="2000" dirty="0"/>
              <a:t> union de matière et d’esprit.</a:t>
            </a:r>
          </a:p>
          <a:p>
            <a:pPr eaLnBrk="1" hangingPunct="1"/>
            <a:r>
              <a:rPr lang="fr-FR" altLang="en-US" sz="2000" dirty="0"/>
              <a:t>Évidence pour le monde de l’esprit:</a:t>
            </a:r>
          </a:p>
          <a:p>
            <a:pPr lvl="1" eaLnBrk="1" hangingPunct="1"/>
            <a:r>
              <a:rPr lang="fr-FR" altLang="en-US" sz="1800" dirty="0"/>
              <a:t>L’amour</a:t>
            </a:r>
          </a:p>
          <a:p>
            <a:pPr lvl="1" eaLnBrk="1" hangingPunct="1"/>
            <a:r>
              <a:rPr lang="fr-FR" altLang="en-US" sz="1800" dirty="0"/>
              <a:t>Le désir de la personne humaine d’un “plus”</a:t>
            </a:r>
          </a:p>
          <a:p>
            <a:pPr lvl="1" eaLnBrk="1" hangingPunct="1"/>
            <a:r>
              <a:rPr lang="fr-FR" altLang="en-US" sz="1800" dirty="0"/>
              <a:t>La voix de la conscience humaine.</a:t>
            </a:r>
          </a:p>
          <a:p>
            <a:pPr lvl="1" eaLnBrk="1" hangingPunct="1"/>
            <a:r>
              <a:rPr lang="fr-FR" altLang="en-US" sz="1800" dirty="0"/>
              <a:t>L’inclination religieuse de l’homme </a:t>
            </a:r>
            <a:br>
              <a:rPr lang="fr-FR" altLang="en-US" sz="1800" dirty="0"/>
            </a:br>
            <a:r>
              <a:rPr lang="fr-FR" altLang="en-US" sz="1800" dirty="0"/>
              <a:t>(foi ou superstition).</a:t>
            </a:r>
          </a:p>
          <a:p>
            <a:pPr lvl="1" eaLnBrk="1" hangingPunct="1"/>
            <a:r>
              <a:rPr lang="fr-FR" altLang="en-US" sz="1800" dirty="0"/>
              <a:t>La recherche de l’homme du sens ultime </a:t>
            </a:r>
            <a:br>
              <a:rPr lang="fr-FR" altLang="en-US" sz="1800" dirty="0"/>
            </a:br>
            <a:r>
              <a:rPr lang="fr-FR" altLang="en-US" sz="1800" dirty="0"/>
              <a:t>des choses.</a:t>
            </a:r>
          </a:p>
          <a:p>
            <a:pPr lvl="1" eaLnBrk="1" hangingPunct="1"/>
            <a:r>
              <a:rPr lang="fr-FR" altLang="en-US" sz="1800" dirty="0"/>
              <a:t>Miracles et expériences du surnaturel. Les expériences  extra corporelles ou de mort approchée.</a:t>
            </a:r>
          </a:p>
        </p:txBody>
      </p:sp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1981200"/>
            <a:ext cx="1014413" cy="152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828800"/>
            <a:ext cx="16002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3657600"/>
            <a:ext cx="1793875" cy="1393825"/>
          </a:xfrm>
          <a:prstGeom prst="rect">
            <a:avLst/>
          </a:prstGeom>
          <a:solidFill>
            <a:srgbClr val="CC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6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5410200"/>
            <a:ext cx="1092200" cy="118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8" name="Picture 10" descr="seance%20cop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5029200"/>
            <a:ext cx="2209800" cy="147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80" name="Picture 12" descr="tunnel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5316537"/>
            <a:ext cx="1766888" cy="116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83" name="Picture 15" descr="j017853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304800"/>
            <a:ext cx="1905000" cy="125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32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32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uiExpand="1" build="p" bldLvl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r-FR"/>
              <a:t>Le Problème du Mal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3962400" cy="685800"/>
          </a:xfrm>
          <a:effectLst/>
        </p:spPr>
        <p:txBody>
          <a:bodyPr/>
          <a:lstStyle/>
          <a:p>
            <a:pPr eaLnBrk="1" hangingPunct="1">
              <a:defRPr/>
            </a:pP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Pourquoi le mal, la douleur et la souffrance dans le monde?</a:t>
            </a:r>
          </a:p>
        </p:txBody>
      </p:sp>
      <p:pic>
        <p:nvPicPr>
          <p:cNvPr id="38916" name="Picture 4" descr="heroin addic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4343400"/>
            <a:ext cx="1465263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7" name="Picture 5" descr="Povert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572000"/>
            <a:ext cx="1654175" cy="199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8" name="Picture 6" descr="crackbab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304800"/>
            <a:ext cx="1752600" cy="134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1" name="Picture 9" descr="part%20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2590800"/>
            <a:ext cx="2060575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2" name="Picture 10" descr="anger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3886200"/>
            <a:ext cx="1974850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3" name="Picture 11" descr="child gun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2971800"/>
            <a:ext cx="1436688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5" name="Picture 13" descr="Starving-children-India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1905000"/>
            <a:ext cx="2362200" cy="163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89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r-FR" dirty="0"/>
              <a:t>La Mort et le Désir d’Immortalité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582288"/>
            <a:ext cx="7086600" cy="1862208"/>
          </a:xfrm>
          <a:effectLst/>
        </p:spPr>
        <p:txBody>
          <a:bodyPr/>
          <a:lstStyle/>
          <a:p>
            <a:pPr eaLnBrk="1" hangingPunct="1">
              <a:defRPr/>
            </a:pP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sens de perte anormale à la mort;</a:t>
            </a:r>
          </a:p>
          <a:p>
            <a:pPr eaLnBrk="1" hangingPunct="1">
              <a:defRPr/>
            </a:pP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sens de la bonté morale chez l’homme et son désir de justice: que le bien soit récompensé et le mal puni.</a:t>
            </a:r>
          </a:p>
          <a:p>
            <a:pPr eaLnBrk="1" hangingPunct="1">
              <a:defRPr/>
            </a:pP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désir de l’homme pour l’immortalité et le bonheur infini.</a:t>
            </a:r>
          </a:p>
          <a:p>
            <a:pPr eaLnBrk="1" hangingPunct="1">
              <a:defRPr/>
            </a:pP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mystère de la vie après la mort.</a:t>
            </a:r>
          </a:p>
        </p:txBody>
      </p:sp>
      <p:pic>
        <p:nvPicPr>
          <p:cNvPr id="45060" name="Picture 4" descr="9-11j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3810000"/>
            <a:ext cx="1806575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3" name="Picture 7" descr="1mourning-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499518"/>
            <a:ext cx="22860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6" name="Rectangle 8"/>
          <p:cNvSpPr>
            <a:spLocks noChangeArrowheads="1"/>
          </p:cNvSpPr>
          <p:nvPr/>
        </p:nvSpPr>
        <p:spPr bwMode="auto">
          <a:xfrm>
            <a:off x="5235575" y="2457450"/>
            <a:ext cx="4465638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en-US"/>
          </a:p>
        </p:txBody>
      </p:sp>
      <p:pic>
        <p:nvPicPr>
          <p:cNvPr id="45066" name="Picture 10" descr="jjj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1370425"/>
            <a:ext cx="22860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8" name="Picture 12" descr="shchirov%20funeral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3392329"/>
            <a:ext cx="1905000" cy="1234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Picture 14" descr="041102_israel_hmed_6a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572376"/>
            <a:ext cx="2232025" cy="150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5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45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45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81000"/>
            <a:ext cx="5562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fr-FR"/>
              <a:t>Désir d’un “Plus”…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676400"/>
            <a:ext cx="3733800" cy="2133600"/>
          </a:xfrm>
          <a:effectLst/>
        </p:spPr>
        <p:txBody>
          <a:bodyPr/>
          <a:lstStyle/>
          <a:p>
            <a:pPr eaLnBrk="1" hangingPunct="1">
              <a:defRPr/>
            </a:pPr>
            <a:r>
              <a:rPr lang="fr-F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faim de l’homme pour la vérité, la bonté et la beauté.</a:t>
            </a:r>
          </a:p>
          <a:p>
            <a:pPr eaLnBrk="1" hangingPunct="1">
              <a:defRPr/>
            </a:pPr>
            <a:r>
              <a:rPr lang="fr-F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soif inextinguible d’amour de l’homme.</a:t>
            </a:r>
          </a:p>
        </p:txBody>
      </p:sp>
      <p:pic>
        <p:nvPicPr>
          <p:cNvPr id="16388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609600"/>
            <a:ext cx="2514600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3810000"/>
            <a:ext cx="17526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5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4343400"/>
            <a:ext cx="266700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50" name="Picture 14" descr="Coupl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4495800"/>
            <a:ext cx="1733550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2000"/>
                                        <p:tgtEl>
                                          <p:spTgt spid="39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20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2000"/>
                                        <p:tgtEl>
                                          <p:spTgt spid="39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304800"/>
            <a:ext cx="1752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fr-FR"/>
              <a:t>Dieu?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4191000" cy="2743200"/>
          </a:xfrm>
          <a:effectLst/>
        </p:spPr>
        <p:txBody>
          <a:bodyPr/>
          <a:lstStyle/>
          <a:p>
            <a:pPr eaLnBrk="1" hangingPunct="1">
              <a:defRPr/>
            </a:pP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 y a-t-il “quelqu’un” quelque part au contrôle du monde – qui peut nous aider?</a:t>
            </a:r>
          </a:p>
          <a:p>
            <a:pPr eaLnBrk="1" hangingPunct="1">
              <a:defRPr/>
            </a:pP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Une “puissance supérieure” ou un Dieu personnel et aimant?</a:t>
            </a:r>
          </a:p>
          <a:p>
            <a:pPr eaLnBrk="1" hangingPunct="1">
              <a:defRPr/>
            </a:pP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problème du relativisme: l’homme </a:t>
            </a:r>
            <a:r>
              <a:rPr lang="fr-FR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invente-il </a:t>
            </a: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vérité ou bien est-il appelé à la </a:t>
            </a:r>
            <a:r>
              <a:rPr lang="fr-FR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découvrir</a:t>
            </a: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</p:txBody>
      </p:sp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365125" y="5408613"/>
            <a:ext cx="8321675" cy="1169987"/>
          </a:xfrm>
          <a:prstGeom prst="rect">
            <a:avLst/>
          </a:prstGeom>
          <a:solidFill>
            <a:schemeClr val="bg2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fr-FR" altLang="en-US" dirty="0"/>
              <a:t>Le désir de Dieu est inscrit dans le </a:t>
            </a:r>
            <a:r>
              <a:rPr lang="fr-FR" altLang="en-US" dirty="0" err="1"/>
              <a:t>coeur</a:t>
            </a:r>
            <a:r>
              <a:rPr lang="fr-FR" altLang="en-US" dirty="0"/>
              <a:t> de l'homme, car l'homme est créé par Dieu et pour Dieu; et Dieu ne cesse d'attirer l'homme vers Lui, et ce n'est qu'en Dieu que l'homme trouvera la vérité et le bonheur qu'il ne cesse de chercher</a:t>
            </a:r>
            <a:r>
              <a:rPr lang="en-US" altLang="en-US" i="1" dirty="0"/>
              <a:t>.  </a:t>
            </a:r>
            <a:r>
              <a:rPr lang="en-US" altLang="en-US" sz="1600" i="1" dirty="0"/>
              <a:t>(CEC 27)</a:t>
            </a:r>
            <a:endParaRPr lang="en-US" altLang="en-US" i="1" dirty="0"/>
          </a:p>
        </p:txBody>
      </p:sp>
      <p:pic>
        <p:nvPicPr>
          <p:cNvPr id="17413" name="Picture 8" descr="PSUNX05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4"/>
          <a:stretch>
            <a:fillRect/>
          </a:stretch>
        </p:blipFill>
        <p:spPr bwMode="auto">
          <a:xfrm>
            <a:off x="5381625" y="381000"/>
            <a:ext cx="3152775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 build="p"/>
      <p:bldP spid="5530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fr-FR">
                <a:cs typeface="Arial" charset="0"/>
              </a:rPr>
              <a:t>Révélation?</a:t>
            </a:r>
          </a:p>
        </p:txBody>
      </p:sp>
      <p:pic>
        <p:nvPicPr>
          <p:cNvPr id="18435" name="Picture 3" descr="24 - Moses Tora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00200"/>
            <a:ext cx="3328988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4" name="Picture 4" descr="Jesus%20Crucified-A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1524000"/>
            <a:ext cx="4648200" cy="348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343400" y="5181600"/>
            <a:ext cx="4114800" cy="1371600"/>
          </a:xfrm>
          <a:effectLst/>
        </p:spPr>
        <p:txBody>
          <a:bodyPr/>
          <a:lstStyle/>
          <a:p>
            <a:pPr eaLnBrk="1" hangingPunct="1">
              <a:defRPr/>
            </a:pPr>
            <a:r>
              <a:rPr lang="fr-F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Dieu existe, </a:t>
            </a:r>
            <a:r>
              <a:rPr lang="fr-FR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a-t-Il</a:t>
            </a:r>
            <a:r>
              <a:rPr lang="fr-F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quelque chose à nous dire?  </a:t>
            </a:r>
          </a:p>
          <a:p>
            <a:pPr eaLnBrk="1" hangingPunct="1">
              <a:defRPr/>
            </a:pPr>
            <a:r>
              <a:rPr lang="fr-FR" sz="2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A-t-Il</a:t>
            </a:r>
            <a:r>
              <a:rPr lang="fr-F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parlé dans l’histoire?</a:t>
            </a:r>
            <a:endParaRPr lang="fr-FR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fr-FR"/>
              <a:t>Une Carte de la Vie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371600"/>
            <a:ext cx="4419600" cy="5257800"/>
          </a:xfrm>
          <a:effectLst/>
        </p:spPr>
        <p:txBody>
          <a:bodyPr/>
          <a:lstStyle/>
          <a:p>
            <a:pPr eaLnBrk="1" hangingPunct="1">
              <a:defRPr/>
            </a:pP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révélation divine est une carte que Dieu nous a donné pour nous montrer le sens de la vie.</a:t>
            </a:r>
          </a:p>
          <a:p>
            <a:pPr eaLnBrk="1" hangingPunct="1">
              <a:defRPr/>
            </a:pP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Nous pouvons avoir confiance en cette carte parce que Dieu nous l’a donné.</a:t>
            </a:r>
          </a:p>
          <a:p>
            <a:pPr eaLnBrk="1" hangingPunct="1">
              <a:defRPr/>
            </a:pP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carte nous dit:</a:t>
            </a:r>
          </a:p>
          <a:p>
            <a:pPr lvl="1" eaLnBrk="1" hangingPunct="1">
              <a:defRPr/>
            </a:pPr>
            <a:r>
              <a:rPr lang="fr-FR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Quoi croire: Qui nous sommes, qui est Dieu, pourquoi nous vivons…</a:t>
            </a:r>
          </a:p>
          <a:p>
            <a:pPr lvl="1" eaLnBrk="1" hangingPunct="1">
              <a:defRPr/>
            </a:pPr>
            <a:r>
              <a:rPr lang="fr-FR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Comment devons-nous vivre</a:t>
            </a:r>
          </a:p>
          <a:p>
            <a:pPr eaLnBrk="1" hangingPunct="1">
              <a:defRPr/>
            </a:pP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Nous ne pouvons pas bien vivre si nous ignorons cette carte.</a:t>
            </a:r>
          </a:p>
          <a:p>
            <a:pPr eaLnBrk="1" hangingPunct="1">
              <a:defRPr/>
            </a:pP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C’est notre responsabilité de rechercher cette révélation et de la communiquer.</a:t>
            </a:r>
          </a:p>
        </p:txBody>
      </p:sp>
      <p:pic>
        <p:nvPicPr>
          <p:cNvPr id="19460" name="Picture 4" descr="map-italy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2057400"/>
            <a:ext cx="3429000" cy="361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1066800"/>
            <a:ext cx="4648200" cy="1143000"/>
          </a:xfrm>
        </p:spPr>
        <p:txBody>
          <a:bodyPr/>
          <a:lstStyle/>
          <a:p>
            <a:pPr eaLnBrk="1" hangingPunct="1">
              <a:defRPr/>
            </a:pPr>
            <a:r>
              <a:rPr lang="fr-FR" dirty="0"/>
              <a:t>Prière/Méditation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482" y="3124200"/>
            <a:ext cx="8534400" cy="3505200"/>
          </a:xfrm>
          <a:effectLst/>
        </p:spPr>
        <p:txBody>
          <a:bodyPr/>
          <a:lstStyle/>
          <a:p>
            <a:pPr eaLnBrk="1" hangingPunct="1">
              <a:defRPr/>
            </a:pP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m’ouvre à la vérité qui me libèrera, qui m’aidera à me connaître, atteindre tout mon potentiel et découvrir le vrai amour.  </a:t>
            </a:r>
          </a:p>
          <a:p>
            <a:pPr eaLnBrk="1" hangingPunct="1">
              <a:defRPr/>
            </a:pP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veux voir la vérité telle qu’elle est. Je veux </a:t>
            </a:r>
            <a:r>
              <a:rPr lang="fr-FR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découvrir </a:t>
            </a: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vérité et ne pas </a:t>
            </a:r>
            <a:r>
              <a:rPr lang="fr-FR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inventer </a:t>
            </a:r>
            <a:r>
              <a:rPr lang="fr-F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une réalité à ma guise.</a:t>
            </a:r>
          </a:p>
          <a:p>
            <a:pPr marL="336550" indent="-336550">
              <a:defRPr/>
            </a:pP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Suis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-je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désireux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d’abandonner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mes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illusions et les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mensonges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qui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déforment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ma vision de la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réalité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?</a:t>
            </a:r>
          </a:p>
          <a:p>
            <a:pPr marL="336550" indent="-336550">
              <a:defRPr/>
            </a:pP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Suis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-je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désireux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d’abandonner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les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fausses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croyances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et les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mauvaises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habitudes, et de faire les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changements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nécessaires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dans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ma vie?</a:t>
            </a:r>
          </a:p>
          <a:p>
            <a:pPr marL="336550" indent="-336550">
              <a:defRPr/>
            </a:pP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Dieu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,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s’il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y a un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Dieu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infiniment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juste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et bon qui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m’aime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et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veut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le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meilleur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pour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moi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, Je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veux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te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connaître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.</a:t>
            </a:r>
          </a:p>
          <a:p>
            <a:pPr eaLnBrk="1" hangingPunct="1">
              <a:defRPr/>
            </a:pPr>
            <a:endParaRPr lang="fr-FR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48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04800"/>
            <a:ext cx="2590800" cy="2617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r-FR" sz="3600"/>
              <a:t>Sources et Lectures Recommandées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600200"/>
            <a:ext cx="8686800" cy="1828800"/>
          </a:xfrm>
          <a:effectLst/>
        </p:spPr>
        <p:txBody>
          <a:bodyPr/>
          <a:lstStyle/>
          <a:p>
            <a:pPr marL="369888" eaLnBrk="1" hangingPunct="1">
              <a:defRPr/>
            </a:pP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Frank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Sheed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1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Map of Life, 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New York : </a:t>
            </a:r>
            <a:r>
              <a:rPr lang="en-US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Sheed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&amp; Ward, 1939.</a:t>
            </a:r>
          </a:p>
          <a:p>
            <a:pPr marL="369888" eaLnBrk="1" hangingPunct="1">
              <a:defRPr/>
            </a:pP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__________, </a:t>
            </a:r>
            <a:r>
              <a:rPr lang="en-US" sz="1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Catholic Evidence Training Outlines, 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Ann Arbor, Mich. : Catholic Evidence Guild, 1992. </a:t>
            </a:r>
          </a:p>
          <a:p>
            <a:pPr marL="369888" eaLnBrk="1" hangingPunct="1">
              <a:defRPr/>
            </a:pP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__________, </a:t>
            </a:r>
            <a:r>
              <a:rPr lang="en-US" sz="1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Theology and Sanity, 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 Francisco: Ignatius Press, 1993. </a:t>
            </a:r>
          </a:p>
          <a:p>
            <a:pPr marL="369888" eaLnBrk="1" hangingPunct="1">
              <a:defRPr/>
            </a:pP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__________, </a:t>
            </a:r>
            <a:r>
              <a:rPr lang="en-US" sz="1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Theology for Beginners, 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Ann Arbor, Mich. : Servant Books, 1981. </a:t>
            </a:r>
          </a:p>
        </p:txBody>
      </p:sp>
      <p:pic>
        <p:nvPicPr>
          <p:cNvPr id="21508" name="Picture 5" descr="j039988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733800"/>
            <a:ext cx="2971800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Rectangle 6"/>
          <p:cNvSpPr>
            <a:spLocks noChangeArrowheads="1"/>
          </p:cNvSpPr>
          <p:nvPr/>
        </p:nvSpPr>
        <p:spPr bwMode="auto">
          <a:xfrm>
            <a:off x="2778125" y="6596777"/>
            <a:ext cx="3930884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000" dirty="0">
                <a:latin typeface="Century Gothic" pitchFamily="34" charset="0"/>
                <a:cs typeface="Arial" charset="0"/>
              </a:rPr>
              <a:t>© 2017 </a:t>
            </a:r>
            <a:r>
              <a:rPr lang="en-US" sz="1000" dirty="0" err="1">
                <a:latin typeface="Century Gothic" pitchFamily="34" charset="0"/>
                <a:cs typeface="Arial" charset="0"/>
              </a:rPr>
              <a:t>Catholiques</a:t>
            </a:r>
            <a:r>
              <a:rPr lang="en-US" sz="1000" dirty="0">
                <a:latin typeface="Century Gothic" pitchFamily="34" charset="0"/>
                <a:cs typeface="Arial" charset="0"/>
              </a:rPr>
              <a:t> pour </a:t>
            </a:r>
            <a:r>
              <a:rPr lang="en-US" sz="1000" dirty="0" err="1">
                <a:latin typeface="Century Gothic" pitchFamily="34" charset="0"/>
                <a:cs typeface="Arial" charset="0"/>
              </a:rPr>
              <a:t>Isra</a:t>
            </a:r>
            <a:r>
              <a:rPr lang="fr-CA" sz="1000" dirty="0">
                <a:latin typeface="Century Gothic" pitchFamily="34" charset="0"/>
                <a:cs typeface="Arial" charset="0"/>
              </a:rPr>
              <a:t>ë</a:t>
            </a:r>
            <a:r>
              <a:rPr lang="en-US" sz="1000" dirty="0">
                <a:latin typeface="Century Gothic" pitchFamily="34" charset="0"/>
                <a:cs typeface="Arial" charset="0"/>
              </a:rPr>
              <a:t>l (</a:t>
            </a:r>
            <a:r>
              <a:rPr lang="en-US" sz="1000" dirty="0">
                <a:latin typeface="Century Gothic" pitchFamily="34" charset="0"/>
                <a:cs typeface="Arial" charset="0"/>
                <a:hlinkClick r:id="rId4"/>
              </a:rPr>
              <a:t>www.catholicsforisrael.com</a:t>
            </a:r>
            <a:r>
              <a:rPr lang="en-US" sz="1000" dirty="0">
                <a:latin typeface="Century Gothic" pitchFamily="34" charset="0"/>
                <a:cs typeface="Arial" charset="0"/>
              </a:rPr>
              <a:t>) 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OUTPUT_FILE_NAME" val="FA00"/>
  <p:tag name="GENSWF_MOVIE_ONCLICK_URL" val="http://"/>
  <p:tag name="GENSWF_MOVIE_ONCLICK_URL_TARGET" val="_self"/>
  <p:tag name="GENSWF_MOVIE_PRESENTATION_END_URL" val="http://"/>
  <p:tag name="GENSWF_MOVIE_PRESENTATION_END_URL_TARGET" val="_self"/>
  <p:tag name="FLASHSPRING_PRESENTATION_REFERENCES" val=""/>
  <p:tag name="ISPRING_PRESENTATION_TITLE" val="fa00-l'homme_et_son_monde"/>
  <p:tag name="ISPRING_PRESENTER_PHOTO_0" val="jpg|/9j/4AAQSkZJRgABAQEAYABgAAD/4QBmRXhpZgAASUkqAAgAAAAEABoBBQABAAAAPgAAABsBBQAB&#10;AAAARgAAACgBAwABAAAAAgAAADEBAgAQAAAATgAAAAAAAABgAAAAAQAAAGAAAAABAAAAUGFpbnQu&#10;TkVUIHYzLjM1AP/bAEMABgQFBgUEBgYFBgcHBggKEAoKCQkKFA4PDBAXFBgYFxQWFhodJR8aGyMc&#10;FhYgLCAjJicpKikZHy0wLSgwJSgpKP/bAEMBBwcHCggKEwoKEygaFhooKCgoKCgoKCgoKCgoKCgo&#10;KCgoKCgoKCgoKCgoKCgoKCgoKCgoKCgoKCgoKCgoKCgoKP/AABEIAI8AlgMBIgACEQEDEQH/xAAf&#10;AAABBQEBAQEBAQAAAAAAAAAAAQIDBAUGBwgJCgv/xAC1EAACAQMDAgQDBQUEBAAAAX0BAgMABBEF&#10;EiExQQYTUWEHInEUMoGRoQgjQrHBFVLR8CQzYnKCCQoWFxgZGiUmJygpKjQ1Njc4OTpDREVGR0hJ&#10;SlNUVVZXWFlaY2RlZmdoaWpzdHV2d3h5eoOEhYaHiImKkpOUlZaXmJmaoqOkpaanqKmqsrO0tba3&#10;uLm6wsPExcbHyMnK0tPU1dbX2Nna4eLj5OXm5+jp6vHy8/T19vf4+fr/xAAfAQADAQEBAQEBAQEB&#10;AAAAAAAAAQIDBAUGBwgJCgv/xAC1EQACAQIEBAMEBwUEBAABAncAAQIDEQQFITEGEkFRB2FxEyIy&#10;gQgUQpGhscEJIzNS8BVictEKFiQ04SXxFxgZGiYnKCkqNTY3ODk6Q0RFRkdISUpTVFVWV1hZWmNk&#10;ZWZnaGlqc3R1dnd4eXqCg4SFhoeIiYqSk5SVlpeYmZqio6Slpqeoqaqys7S1tre4ubrCw8TFxsfI&#10;ycrS09TV1tfY2dri4+Tl5ufo6ery8/T19vf4+fr/2gAMAwEAAhEDEQA/APXYdT8gyLcyEKCcNycc&#10;98U463Zg5NycfRqxdXGFn57n+dYaqCwA6dhXxDxEoux9VHDRmrnYDWrU34ijnbc8JcgK3Y/T3q/F&#10;rdk0GxbjC9Rw1cOlvINbtDEgbzLWRXBPA+ZRn9aofE5H0Lwlbz6XPLHereCIyA5BUqxxjp2HavQo&#10;VZy0OarRhFnfN4gsS2z7SN4BI+Vv8+lXdJ1iylu/Le4LZQnGDx0r5bXxLr8k0Za7cZZVz5QXgkd8&#10;Cva9HJ/tEjqAh59eRXXh+dYmnGXVmGKpRjQnJdEejf2nbEcTH8jVmDVIBhkm5+hrlI17GpbTgup7&#10;HNfWulGx8sqjOpl1OGRtzSfkDVLULqzMDvLNsRVLMxBGB61m7QadGqbwJFDIeGHqD1FCpJA6jMtt&#10;ZtbJlmjvt0Lcq67mB/EVZ03W9I1O7jVrwCUEFWIIOfrXiui6fqtx4n1PQdFuI4b23aTZFMcJOFPQ&#10;jpkjnNc9qnjK80a4uYrnSil9AdrIsmVVv8Poa9itlqi7QlfS/wAmctDFOp8asfUdz4m07SpZ31K4&#10;WO3Tl5NpwPcit4/Y7q0W5tph5bjcroeDXxPb+IfFPjhZzPIs9laoZJLdGVflA/u/eY19U/DJ7PWv&#10;AFpHp9+TLGnltNERvBHTIPfGOvWvPx+WRo041G762fkdtKvPncPLQ6ON1ZmClnI5Jyai+3WxyMnj&#10;r8pryfxpqXjjwJeNdTC31PS3JzcRRlCB6OBwv1xirGnfGDRdb0tLe4hWyvl4/esAD9G6fnivPq5H&#10;WnT9rhveX3nRSzGCly1tDv8AXtZg0zSbm9XfKkak7Ezk9se31qH4c66+opqNxfyhWLoFTPCjB4Fc&#10;H4q1Y3HhW5aElY3K4KMMEFhnkcVJ4OLC2nUnByp9OMV4cKWIpV0qsWtz1XUoToSdOV3oe5QTRzLm&#10;NwwHpRWF4N5snzzzRXpnnHm+rszR3AUBiG6HoeazUBXBxk+1P1i6vVkeNbMqxfBJdQBz1POcfhXn&#10;+o+PJrC/msnhW4uI8YSJcE5PHBP8q+Khhp1p+4fWOvClC8j1SyspptStnhdfLjtXWQE9yy4H6GsH&#10;422LDwAy+YzCOcMSBgEbHH4HkVwZ+MdxppkWfSbmN+BsmjKY/M10za9beJvC0WoeJXkitpwDHZQE&#10;EsCOpPY4IOT0HTmvThQnQs5o4JVY1W+Vnz54PUyavchiSwwyg+0q19SaFzqQByf3RP5kV4Z4i0jT&#10;fBetxanZCS60q/gIh56OGU857cN15rW0T4wJBciODS3kkYFBIxd2HfGB1PQDiu6UXOvTrwXuo5eZ&#10;RoToyerPoNTin2nzSkj0xXz/AKl8UvE+3E+myaYhP351ERH/AH31/Ku2+B3iPUvFHiDyZdW+1wBX&#10;8xCiAKQDg5C57ete79eg9LM8b6lJK91oeshTjOKToavXMctvlZEwM4zXC/Ebxlb+FdOBXbLqMwPk&#10;Qnt/tN7V3UISrSUILVnJUagrs80+Lkz6L48hv9Iu/JvZIAzmM/MhwVz+K1t/DH4bcJr3iG3M8h+d&#10;LaUZXB7yepPofx9ByVn4O1rXfDeseMNQdysY81S45n5G4+wAz+Ve+/B3Uk1b4W20kgHnQo1vL7lO&#10;FP5ba9rHV3QwqjTd2nyt9Tiw8PaVW3s9UebeL/hNpEl0NU8Mzy6Pf5L4hzsU/TPT6EfSuC8LeJfE&#10;Hwb8TyjULdL61u4yzxLJtRxnhlOOCD2x3r6c06OzM22+j3KxGDngfWvI/wBoLRrSTSheW5WN7WYe&#10;XuOCyt1A9ex/CuTB4j2snhqqvGR11PdXtOxuW/xh8O+J4RHPM1i7Lgx3S4X3G4ZH54rA1PwDp2ow&#10;yah4fNuQ5ziJg0TH2I6V5fd3Fz4xuLK10vQ4V1FUUTXEC4eVgMFmPAA788+9e3/DzwDB4Zsxd3cn&#10;n6k4wzL9yMeg9frW84rLrVKMuWXbcwkvrV4TV13PE/Gc19oNrJCn2mzvBtICMUwARzxwRXcfALW7&#10;/W9L1ZtTn894pkCsVAPKnOcDmu6+JWiafrHhe5ivYlkAKlW6Mh3DlT2rkfgv4ck8O2+sRmZZoZpk&#10;aNxwcAHhh69K5cyzCOMo3cbS0N8Dhlhvcvc988Gf8eT/AFoo8Gf8eT/WivnD0zzLxGhlijldvmjY&#10;oMryFIxivLtQ+H0erP8AaLvyWuGVQZGDgnAx2Pf6fyr0/wAQhtoCbg3mZx6is6AMhDJg89DXxMcV&#10;OjK8GfVexhVj7xxtp4M1SGw+zR3ytCoJWPeX7dB5ikfyqt/Zt1/a1jZQ6m8UZyojeADZxjBAA9B7&#10;V6XEEYHJKt14rlNYPk+LLGaDDTLKQQT744/IfnXfhsTOq/fZy16EKavEx7/SIfDVnYxW8zzTzCUh&#10;3UHyQEJbZnhS23H41U02GfUY4kXV7mGWV9ixlVCDPTqpyflbGOeK6TxubiV7RJsBUjmPmHjGY3Xp&#10;9a8+8TTS2PhWKUSOs8d1AUcEbgQJSDkd69nD0VWxMKN7KTsebKbjRlNLVHWL8IpdRlNzfX8c0rc5&#10;mQOf1Wu++Fnw+Xwdq39pC8hZeQYI7fbkldu7cDjgE8bfWuN+HvxZtL2OKy8SuttdfdW7xiOT/e/u&#10;n36fSvaLKaOe2R4JUlibkOjBlP0Ir6DEZasO+VxPHhjJz3Z0+sKs+nblGTwa8k8SfCzT/FOpy3r3&#10;t3BdP95iwdQB2AI4HsDXpVveEw+U5496tTGK3tCY/vODU4etUwzvTdmKpTjV+I+eNY+G/inSIprf&#10;QtXFzZspRoUkaLep6gqflP51zPg3xl4g8FnUNIs7RZ1Mha4t3VmKMvDEFTx6E+wr6QYHvXk3ikf8&#10;IH8XNN8QyDbZXqrJKACQVI2ScdzjDfWvoMLjJYvmpVYqTaultdrU82pRVG04NpX+4itfjTYNC4v9&#10;LuYbhQcCNgylvTnBFc7DZ6v8Xdf8+5v7e3t4VH7nzBlF/uonVj7/AP6qallP8U/iDd3q24s9Hjf5&#10;zGgBWMdFz3duT/8Aqrq9U+Dunqwn0O+uLK4U7gJD5if0I+uTW18NhXy25ZtevKTapU13S/E534I3&#10;L6V4m1jQLzCycsAcD54zhgPwOf8AgP1r3JJGCMmcg9a8Bs/Cnibwr42sdXvbZ72BbgCW5gYyZVvl&#10;Ykfe6E9RXu+ce1cGZKMqinFp3R04dtR5WrGJ4w40C5B9U/8AQhWN4H/49rvr98fyNbXjFs+H7n6p&#10;/wChCsfwP/x63J9XH8q8qvH90dVL4z1jwZ/x5P8AWijwZ/x5P9aK807DybWtSk+0yWpUDLFs46/Q&#10;1FZneoPrWf4ikjgv7eUlpd0sgKpligPTpV6xlBBjRCSOoCnivhalN3ufXwkrWNMwylY9uBkZx3x3&#10;xXHXFtv8RasWLMItzAnGQNiHOP612sSlWU3CtEuPkJBFcvcutpr2rkAmSWJggxx9xeP/AB013YGN&#10;p6nJi2uQzvFERj0q1ClvOnQyMxbkKBkD8wK5HxPp9xqPgyWOyhaWSCeJ3VVwdoEnIHU9RXYa/dNd&#10;avc2skO1YNOMkTg8b1kVCuPbd19qm8Lsnk3Adgc+WOmN33+fSvXninhKscQlflaZ59Gkq0HTvufO&#10;6ExuQRXR+HvEOp6PIG0rULi2bO7COdpPuvQ/iK9g8Q+A/D+sy/aJUa2uG+88Lhd31XpXI6p8L7OG&#10;Fn0/VpFkA4WYAg/iMY/I19rheLsurpKr7rfRo8WvkeJjdw19DU0X4z63Z4XVbW3v4x/Ev7p/zHH6&#10;CvRNE+MXhrVFSG6uZbGU8bbhPlH/AAIZH8q+eLzw5rVnOYJLN7hSMiSD51/MV6heeEtCh+FkV+Io&#10;V1M22122/MJNw/HPNc+d5nl2EVOUFzc7t7r2McJhMRNyU9Ld0ezW2tabeEfY762nVuQY5A38q574&#10;2aKnibSNJt7K4j+328q7WZsYRsBvy4P4Vwei+FtEi+Gi37bYNT8mRDLyHEmRt988jp61c8CaOs/g&#10;2e91q6uG1GF35nkbci7Tjqa+dfEtLDOVemnenLl9b9TtWXSqJQk90eh+HNM03w1pFvp1pJGiIMsx&#10;IzI3dj7n/wCtXZ2D6ZHaqbmSIu3OXP8AKvGfA9mdf8O3V14gYre2zjywcplADzzVnwhDD4js511R&#10;bmB7UYRJGKhhuHzA9xis8ZxAk614u8LPfe5dLAJcuu/keyanb2E9urCSKIj7rZAFcxqkSWCJJLNE&#10;Yn6MG4rkbGLTtXjGny6usvkq5WNJfmx2PWjTNPtdXW4sr27draKSQQr5hGSPx5xWEeIoU5Sjyt2V&#10;/v6GksuUtbk3iyaOXw7ctE4ZcpyP94VmeAiTa3mf76/yqhNH5OkazBGCLdbkRwjJYHDDofzq38PX&#10;WS0vGQ7h5gGe3SvoIYynicKpxdm7O3U4fYTp1XdaLqew+DP+PJ/rRSeDP+PJ/rRXIbHP2OjQw6en&#10;kyzRl1DsVC5JPP8Adpy6ZjkXlzn/AIBz/wCO1pwD/Qov9xf5Cm1+W4jFVVPSR7cG2tykLFx/y+3H&#10;5J/8TWB4g0NIN+opKZJeFlEyKdwJAyCAMEZrraxvFwkPh67EJjEp2hTJnaDvGM47VWFxlf2sVzPd&#10;BJXWp47Yrcvc3MdzHkwRTR4cHEi+dG4PTvuwfofSvcdB+Hun6XFuiuJxM6gO0YVVOM4wuDjrXzVp&#10;F3f3Gv2unXDuBp+9ZpTvw+1NmAe4JwefrX2Un3RX6FSpRm3zq559So4JKLsc9J4RtJC3m3Nw4YYI&#10;YIQR/wB81zA+C/hYXz3WL0s5JKGb5PwXGK9LordYaitoox9vUe8meVeIvBOgeH7eF7exjlErFCsq&#10;qccfTNeQ+JoUtb26jS3VLZGSfygAVPIB4/AcV9DfENS1lagdfMOPyryXxnpryW6XaL/qwRKoH3kP&#10;X+Wfwr5/MIqniGorsevhnKpRu3qcl4jt0d4vsqqsU0SuiIPlLLzge9F6lvdaWt1bl4Y5U8mdN5IV&#10;h3P6/nSwR74/7NnfPINtOD8p7jBNVJ4ntbxgQtvOeCHGYpT657H/ADzXImma269CvM99HC+63+X7&#10;K0azRPlZScHH1/xqS2e7VI5BAbW5EBhit1bdnJwXfnjH9KrPFqUjXnkW0kQMXyIrgjzDjBUA8fWp&#10;7BpodOP2lWscqfPndw0jDHIHXn/Gqdne9ib66s2tQjgtJI4rKKJGto8M6Dl3IwAccmrV9bvZwabZ&#10;7m3QxtLKecjA56Vm6WYVCXhEiWqndCrHc8zdm/HjirsAutR1CRJg4nnwZFyDsjHIB56miTVn5lWd&#10;zdtJRY+ER5y+Yh2ySKOpJYVe8FXMVzDdmGIRKrqNoPTjiqPiuB7fQJQQwBCYGOPvCk+GmRaX2f8A&#10;novb2NduXK9dP1/InGRSwz+X5ns/gz/jyf60UeDP+PJ/rRX0Z4BVg/48ov8AcH8qbToP+PKL/cH8&#10;qbX5NifjZ7UNgrM8SwSXOi3EUCF5DtIUdThgT+grTpDWUJ8klLsUcPL4c1S4sJhBYPJmMqNu0c49&#10;zXsiHCjPpWJbPLFo88kMkcToS26QfLx61kaJrp1ZZZWmaO4YFFgQ5AOOCPrX6NgKqVCNV7yR5tZu&#10;crdjqFvkN2Yt0ezZu3bxnOemKugivI49b0l9SNiupWBvduwW4K7/ADM9Nu7O726+1dRrGutps8TQ&#10;zNNcEeW0D5C8dWPoPpWtDH8yk6itYVTDuLSXUveN8fZrXIyd5wPfFcZeQs8LDy9vqPWup8TM/wDZ&#10;Ni11IksjEkugwuSO1ctO2UIjc4PUmvLzOSda67I9PAJ+yt5nB6voE9sHaGAXFqxJ8oHBQ+q/5/Ks&#10;EvPIZY0dLkKMeTdAq/0z3/L8a9In3kbQ55P51kavpttfZimiUlRncqjOfrXmqaTO50uqPPRp96Dc&#10;t5Bt98SokZl3c884HTHHWrFvplwdOCyQRW8ixndcXUwfjpxgn0NWbezS1vryJZJ5MGNdpJIAweQe&#10;x9van6Jp1vL4cecIzzAMTJISTgd/bpWvPK7+XQwjTblYreF7eCeJIdIuGvZLYmM3MmQkZ6/KODx/&#10;k16Bo2mRafFkMXmc5dz1P1rnfh7af2foaFoyr3LtOeOzdP0rsYX8wYABIP06VUmuZ2NYw5VdlTxF&#10;ebdMm8zD7doXPYbhUPgi9+2QXeAQsbhRkDPSp/EsEaaXK1w6qJNpBz/tCoPBMMEMF2bZ0ZWdSVVs&#10;44ruy7+Ovn+Rhjv93fy/M9Z8Gf8AHk/1oo8Gf8eT/WivpD54qQc2UX+4v8hSUWoxp8H/AFzX+Qor&#10;8mxPxs9qGwUhpaQ1zll0abFquhTWkzOis+dynBBHQ+/0rJ0TwrcWMd813dqrthY5IvlIC8h/Y+36&#10;mt20l8nRLuQkDYHOScdq4y7uLeHTdOiXVriW6uiENushbcAMkD3x2PWv0HDYv2GDpR5bvlPNVF1K&#10;krPqUIvENv8A28dKms7dL1XEn9qCM7WGfvbsY6j1xXWap4Zmums2t7gHC+XI8nzEjruz3P8A9auK&#10;XTJ5PHVzNJpsrWP9nRj+zww81YzIwD5z9/IzjPQ+tXLe6jk0O+k/tu5iv7NjElo820DGCFx1JwR+&#10;ddbwUa9NxxC1fbZW7F1JunKLps6HxhaJp2iWNtEzFVcgMx5ziuQuZmSEbJFznBzkmuv+IV9bQaLp&#10;txemQI7Z/doXOSuegrzn+29DmuBE1xcLtG4loWP8hkflXk5jDlrcsVokj08vbdK77k08kpkHqoyN&#10;p/WqFzPNGJJZwUh7MMjNaM2s6R9lEi3QeQ442kMewA/MVlxW82uWq7y8dlJk+ST87D3PYc15srRX&#10;NPRHZKookelaDeXOnXOpwliLl0CrtO7ABwfxzWTpiTQW2oaQ+wzAOwJXZlT1GO3JxXfJrFnYaYYY&#10;pZFXYV2gfdPYgenavONRijvr95EWdW5KyA4Kknr7jp1rkw2IcqsufSLMIuS1PQtN0mVLWBQAfkAP&#10;PQgYq1JauiEMuCO+eKy/B+tu95Jpt64NyF3ow/jXufTjvXVG1aRyzEfTrmvU5epXPc4XxcrvotwC&#10;oONmD/wIUz4aAi0vs4/1i/yNdF4qsok02Q3R/dOVUgHBPzDp71l+Cfspt7s2Ll4i45J9ulehlrft&#10;l8/yObGv/Z2vT8z1nwZ/x5P9aKPBn/Hk/wBaK+kPAKlv/wAeMX+4v8hSUsPFlF/uL/IU3Nfk2J+M&#10;9qGwtIaM0Vzlm1oqB7J1YAqzHIIpl94a0e+DC7020mDEEh4geR3qXQj/AKIf981p5Ffp2VwjLB0m&#10;1sjx6ram7HlkOgQ/8LRubBtCb+xf7NRVmLP5e4OTj079Pau7svDejWbI1ppdnCyfc2RAbfpWtxSg&#10;8V6KglqKpVc7HF/E2JTplmhUbfMIA7dK84ks4xKTjn0Uf1r0z4jqHsbPJ4Ep/lXCmFFYngH0HWvl&#10;s2X+0O3ZHv5a/wBwclr2jRmWGe3i2Opw2B1UkZ5FW7S3utKbaIzPBtwGDYYL6Ed+PpXQ3YBs5ASq&#10;sysFJ7cVLbQgxgZ3MBg158o+0jyT2OuUVLU5PVZ45Aojtbpi4/hiOPp96qksNxNGq2ljdK+3BOBG&#10;Me/U13kTiGYG4jZov76DkfUU7WJ4o5I1tzFKrRA8nuSayhhaUV3+Zk007HEaToMiXKz32JJgm1QB&#10;xGOuBn3zk10AtIo4y5iJ9lHJqxESJJRtGSRz+FPy8e4kZNbXuaqKSOS8XQ/a/Dt2BbSRuu0IznJB&#10;3Dp6VB8D4hFod4Au1vNG764NbniiRxoc2cAZQ5Bxj5hWd8IsfYNT2nj7Rx+tevlUv3lv62Zx5jH9&#10;w3/W6PcvBn/Hk/1oo8Gf8eT/AFor6M+dOP8AEeneJruNIbWyeG1iAyRMgZyB1OG6e1co1jrQJBab&#10;I4/1/wD9evebhN8DqOpBFcdJ4buWkZgy4JJr558N4Zu7k/w/yO2OOnFWSR5t9i1r+9N/3/8A/r0f&#10;YtZ/vTf9/wD/AOvXo/8AwjVz/eSj/hGrn+8lL/VrDfzP8P8AIr+0KnZHK6A19a2rpczTK5kLAeaT&#10;xge9an2y4/5+Jv8Avs1rf8I1df3k/Oj/AIRq6/vJ+de3hqEcPSjSjsjinNzk5PqZP2y4/wCfib/v&#10;s0fbLj/n4m/77Na3/CNXX95Pzo/4Rq6/vJ+dbknm/wAR7LWtYtrBNMeeQxSFnAmC8EYHUiuE/wCE&#10;T8VhmKR3RJ55vF/+Lr6D/wCEauv7yfnR/wAI1df3k/OuKtgYVp88nqehh8xqYeHJFI+cJ/B/i+Te&#10;TbXO4Kdo+2JyfqXqCPwz49KFTZXcTN8pdb+I8fQPxX0t/wAI1df3k/Oj/hGrr+8n51Ky6kjR5tVf&#10;RHzw3hzxq6/vbe6YqMDF3GMj/vuq9v4Q8XG5YyWtyqk/KTeIQg/77r6P/wCEauv7yfnR/wAI1df3&#10;k/Op/s2l5j/tar2R88P4S8XedlYbkgryReKOf++qafCXi8kh4rvHYi8T/wCLr6J/4Rq6/vJ+dH/C&#10;NXP95KX9mUu7K/tit2R84t4Q8YkgeRcMvHDXaEf+h13nwz0nUtKsr5dWtfs0kk25B5ivuHPI2k4+&#10;hr1L/hGrr+8lH/CNXX95PzrajgoUZc0TnxGYVMRDkkkavgz/AI8n+tFXPD1hJYW7JIQST2orsOA/&#10;/9k="/>
  <p:tag name="ISPRING_COMPANY_LOGO" val="ISPRING_PRESENTER_PHOTO_0"/>
  <p:tag name="ISPRING_SCORM_RATE_SLIDES" val="1"/>
  <p:tag name="ISPRING_SCORM_PASSING_SCORE" val="100.000000"/>
  <p:tag name="ISPRING_ULTRA_SCORM_COURSE_ID" val="D25B3BAC-E57A-4FA7-9B97-55756282C89D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ONLINEFOLDERID" val="0"/>
  <p:tag name="ISPRINGONLINEFOLDERPATH" val="Content List"/>
  <p:tag name="ISPRINGCLOUDFOLDERID" val="0"/>
  <p:tag name="ISPRINGCLOUDFOLDERPATH" val="Repository"/>
  <p:tag name="ISPRING_OUTPUT_FOLDER" val="C:\Users\andre.villeneuve\Dropbox\Work-Pending\CFI-FR-PPT"/>
  <p:tag name="ISPRING_PLAYERS_CUSTOMIZATION" val="UEsDBBQAAgAIANB8NklYuREx+gIAAKoIAAAdAAAAdW5pdmVyc2FsLW5vLXZpZGVvL3BsYXllci54bWytVU1v2zAMPWfA/oOhe6Qkbdc2sFN0BYIdtqFA1m23QLUZW4steZLcNP31k+RvwylaYAcHMcX3SJGPtH/znKXeE0jFBA/QHM+QBzwUEeNxgB5+rKdX6Gbl5yk9gvQiUKFkuTa+91QnAeoYsCFCHosCVHBmCWk65WL6xCIQyMslE5LpowlxYUI0ARfnyDNArgKUaJ0vCTkcDpgp489jJdLCUisciozkEhRwDZKU2VTAZa7fjyX6mIOqGd5AYJ5M8D7sWbEe8HCGhYzJYjabk9/fvm7CBDI6ZVxpykNAq48fJq6QjzTcfxNRkYKytolfkm9AaxvX2Sa+XrL5FfeUDANUOmwzUIrGoHDKY0RKLBkB+7uUqqTiUT1ay6v2rOJ1flv7vq3dXBtJ65wXjylTiTnqQlrrKNAn/ah+5q7r1PFQq2NtmZAn4W/BJETu9WcjxNkceTaxNQ21kMc7c2o0UvUGN/3EZT+xdcWN8HATZNNSoPICjZO7N1aHENW33QHVhYS6VBPfifc7lZJaJay0LMAnA2OFJX2wT8orV01qG+InOksv3tAb6zdozR/1Wmcc4H805oshamrCeATPa2Z8NGSm2BpMF6wN6zzFNmabkyoes46ue6Yyx6pb5iKepjIGM3kR1ZS0dnIKCpIq4xIWcoDtHJwEJyxOUvPoUYbh6UmajMr9KEPn4CQ4FeF+BNqYmzKSYR0HYmoU5JORdeKHhdIiYy9Onr09o5dOh83I3easGbjL2euj2B+dXox6kHZoZHXZf519VR/e2wHWqvXZ5qWlp1YzD6CLvPSqZ6HIBz4R7GiR6rtuTvU+7EAHOY9NxzjXL6N3cdiwF/ASsDIJ0KerM+QdWGS/gfMzU7uWwfTTrJ1eeGc6FXEneF0HjIl7K39dRestX7Wu7PqpDvumhk8MDiWmnKnPRh2xFAWPBj3EefsRUanZabcSaHPBy/k18lLYmb/zhVGsyAN0vmjufH1xXWNdXvdl4DKXd+ioSrhVEKl03VzEr3bD6h9QSwMEFAACAAgAE1lBShaCSUxQBQAAghMAACYAAAB1bml2ZXJzYWwtbm8tdmlkZW8vY29tbW9uX21lc3NhZ2VzLmxuZ6VY3W7bNhS+L9B3IAQU3YA1bQe0GIbEBS0xiRCZciQ6abcMAiczLgeZckjJ6HK1R9nVUO81/CZ7kh1KjmunTiU5F3FMWefj4fn5zjk8fPdpmqG50Ebm6sh5ffDKQUKl+ViqyZEzYscvfnKQKbga8yxX4shRuYPe9Z4+Ocy4mpR8IuD70ycIHU6FMbA0Pbv6skZyfOQM+4kbDoaYfkiC8CRM+v6J0wvySY7GAmUcmTyVy0WxXHz349u3n16/efv94cuVfBu4eICDYDcgqhDfvGoBSFkUBgmgkiCh5D1zevHIv8CUdRMNRyzwKXF6wwDTbqLDiFyAXETcRrlRFBHKkjjwPZL4cUJDVtkkIIx4Tu8iLw2YYi5uEb++lulHoa1ZxpLPciMLORcozaezbPm5EGiWlxqWqpCqFLppay8cYJ8mEYlZ5LvMD6nT85YLk2fLxQ8oA2C9XPBCAGbtixmsjVAFLyDEECgBS56CDuCd7Op5rZ/dAF5PRZaJF6lExqoEj/Ipl0ocNCt1SYMQewkeDpMBiWN8Yj2w+4dGsAhf+vQkYWEYxAmh3t0Tp3deyqKwthTIAyGpOmJFOCaR0yPX1zwFC+0hnVShXgNoVORl0Q3k1D85DeCPWT3CspCZQQOub8rO6gwJeN7V/M+80QoQqiSCII/jyzCy4SlKCY6+RYZLIzWa54UWaJoXNgZm3BjRhOhTN4QUcNkGarANgYQpkAQu01qkjVYK8Ii6p0mfUfjaJ0EVPfcftgSB9Lgfhzt/aYJbvZb0w/eQ4E6PhrSLSHgGHj7rIvGBxCAy8ptkKL7wT7DNfcs9d1SwJh5VcUpFPmm6XIwhUG9KyPTy0yYDGTQv4cPSQ/XSdAok0W3nmJyPILZ8HDxAeYC/teOYK2NJJ9djbdlFqeWiaUvLx8SzcX8+8n9JjrEfEC+BRABuSVhVKOpTXz1f/lvYE3GDeFnkWhqguOXfiM+5stk64xo4DVINAr4W4FZd+z4YoQQ+scRyU8pbK3XH1+jZiuWpR94/O+io7lZh2KF1bbECTF/T2v3dV9ViS4e6YqxOtY9CNme/oc3KGLrZGvtqEruE4sgPH+PNlOtv+hHUzfJJWdU1CDmIcs3V3s5ca9zVoS3UqI5UEyeY05RyrsW+qnVw7Z6atVAsrgtO3wfS7Mu8vQSB3saWV+g6svZSPj2GjXx1nW80Oy3q6RcEGq5AhhBD46vn8hFYF2A+QLqQ0GjtDXJJ+rHPoHbFEjrES/F7k2iV27XrHvJ93XEuNolm7d6bVWOVCvi3yTyNcbjRiG7VMuazAPSnfC4ndeuZyamEkUC0QBwNyJ0x6mJz/0zQvLyokl+LmRbKVpOvWl3gCmD8Qt41wlAHlVx+1lvns0Xw3WM0qo8ZPahGE/Y6e7s4b526uxyI6kxu9FxMcAQ9kYupa/strBSYVbeUgoyxVglYvO7XbOrYuQb6PTPLYWIFmjao0NCKgNdNS+B6FPPIMQbwlR0iYduJqqU4OGh7rnvq1UvMYuQRBNx5SuAl8nMnMNs/AsmSNeivNIca9VsTCMP9bblq0UZqNc2ubdxipmU+hOpD4+G9ee+rnLE9++aACAkEw7zaGCqrip/ZVt/2iwfN2kB+rJyKGcPu6QBSKLY+NQag0ubA2IQY4OgM6LGagDrPT5tAlQfAEdZ/XeS+XC9kXHURfHy5sodm/jDBnlfdu8D0l0k4+O2qC/sDhtGaHrIdNzFt0d1TTIHCd2wAQ4J8zAYRIesLF3snUE307keuJ8KG0n9//dMEUZXWO4oEBqrX2/wzr+ruNtJ6ZarbssOXG5dn/wNQSwMEFAACAAgAE1lBSiHC9bwEBQAAbxcAADAAAAB1bml2ZXJzYWwtbm8tdmlkZW8vZmxhc2hfcHVibGlzaGluZ19zZXR0aW5ncy54bWzVWN1u2zYUvvdTEBqKXcVy2mRNAtuBEyuIUf/VVtoO2xDQEm1zkUiVpJyfqz3KroZ6r+E32ZPsUHKUOLYTKqmLFoERiDrnO7/8eMTy4VUYoAkRknJWsbaLJQsR5nGfslHFOnNPtvYsJBVmPg44IxWLcQsdVgvlKB4EVI77RCkQlQhgmDyIVMUaKxUd2Pbl5WWRykjotzyIFeDLosdDOxJEEqaIsKMAX8M/dR0Rac0RDADgF3I2V6sWCgiVU6QW9+OAIOqD54zqoHBwEmA5tuxUbIC9i5HgMfOPecAFEqNBxfppr6b/bmVSqDoNCdM5kVVY1MvqAPs+1V7goE9vCBoTOhqDu9ulHQtdUl+NK9ab0muNA/L2Mk6CngaPNc4xhywwNTcQEoV9rHD6mFpU5ErJ24V0yb9mOKSeC2+QzkDFqrvn/Waj7py3O67TPz91W83UhxxKrvPJzaHkNtymk0feFL7bc/pO23V650eNTk4Nc6fudJxWrdHMqfPROeo33LyW2rVWXpXuaadtpnP6a9fpNRvtd+dup9N0G907LWjEhT4q24uNVoaG5LHwSNZnZTWOwwHDNIDN/aD7JFFADwEWI+LyEwrdP8SBJBb6MyKj9zEOqLrWOwJY5IKQqCYj4qme7vaKpURMrDu4FBAcgy2Q7aXd/Wwrvd1bCN1Ord+FtdLLckYu3TFX/Bt7v13azdzf33nc/TWOlrFS2BsDaUBQiXdl+/7SrdiQs4Xa6Gc04IGfxUTCAfHbOCT3yLB/QdkJSG5baAhdFEC0nYgw1McMCJgqyICXAch4IBVVCfGezKVrguIAAR6cEAS1+ksZ8cZYyIW2yZKvSc+r/tbmisg/0oSkS+tE38dUQYIQUHqdSEmZidKxwNfcSLIDkQUStbD4HJNYmKg4wyH2cskKpHisjORD6GUTwT5VBH0kAxPZI8o3lIoPHI7am60JjyUSBLqZ+YKgAKNIzKbZEYdmf6MIC0UF8pO3PhGMzr6AqE9xxCUcqBOCJjE5NDQqAWJCbhAMAVEwm87743NMbxCeYNgEfvKUNI4Hw8mCoWJOIxBKDI13ZwLC0UFoRPQqPdsa7brz6RWKgEQTD6Dmec2ohAhWGZnn52uYYr//PPsXth7UQyIcKy6onE21sTmULpSnXYB6zBWw9k7LzxPxdB6KLyojAAZ8BA6sKiWaTT2B2UtqmOHrZoR8JIAPspuZ1mmWMZ0I8uxyPtPe1yyqh8Wj5TRwMW/G8XBIvbHOwGIXp7X+otJQ4ZHBp0NMhHm0iWZiwvNmU+AS6A8IK766b0dqOpEJDyVCoT45nx0CIC1g+3BU6kRxofnO54zNpibgpe3Xb3Z2f3m7t39QtP/765+tR5XmU143wJTdjnnHa6dvM60HM/gTSmsncWO9vG4+MpUba66YzY11H07oxopLc/oTmo9M60u6J1yEMP8Rf6meqz/c5qPm8hhWtvWIuHpiTGbb73VghDSfNd2a20d1B/Wc41OnB78Dkz3XxXo/A9EIGLYjznxNiRIpASQymxJphNGstU3kknIYAUIMRmPeWeNDre0ajW9nDTMXjSLpvDOR6q2d+YxcwRM6SifEgIZUQTV+CBJdt+k2yb8b46Vvwi0v/hpNyWlD3EL0IZ8c9MVicWMd+EOQ+Cbz/D1lLX3KbsMWrr+ya5nF+1n9JqSMhpDLgPoku9St7u6UyvbqV4UCoC1eklcL/wNQSwMEFAACAAgAE1lBSnBJI0/PAgAAdgoAACoAAAB1bml2ZXJzYWwtbm8tdmlkZW8vZmxhc2hfc2tpbl9zZXR0aW5ncy54bWyVVttu4yAQfd+viLzPW3ev6UpOpDRNpErdNmqrvmN7YqNgsACnm79fwFBDEsdejyKZ4RxmmJuTiB2m80+TSZI1nAOVr1DVBEmYpEjAI6pgFi3X91/Wz1Hcwhhh/AWkxLQQWuN0E5zPorSRktGrjFGpzrqijFeIRPPPa/MksUEOsdge+FjOFmXQmZmaZwzF2vg51dJHyFhVI3p4YAW7SlG2KzhraD7oWnmogRNMdwp5/Xu6XPUaIFjIewlV4NPqRss4Ss1BCNAu/VppGWQRlAJxlq7NM5LTmbp8+yPaHgssDW3xVUsfrUYFhEG+WWjpx1N1epiVqZbLBAl/pYJ+/6alF0rQAXh4+N0PLb0MVjf1/9RIzVmhAxpyLifxg0MYylX7aa+utQwS9IW0ocEs2PCYu955IPvq932i25UzstFxPRoIOukpgbnkDSSxW7V7omTvT41U/QHzLSJCAXxVB9oopzeoEe6YUNfhnuEd09wDWUWHeGOkqWDZ+usBQ32HXy5vzajw/fvQeQ5y2Ful52Gn7JCPKqwnSE/ZIV8IzuGJksMJ/Hin5bgU3yKbzMvRV7tAkVq6eLmV29WWHnTjCs+0VThMxXKYC+3OK65AZy2Jja51KT7xKaFojwskMaN/NC49mMuIJD7asJV2vq4SiSWBc+VmfFRD2s+XWQ9XY/tN6O7WridSjfBZhKREWVmpb5KIJpY3i4yR9mt4StFTUuGB39MtG0uqEN8Bf2WM+Ha0u30MyiSM9om1rdUHT2IvCEl8PsqJPeRc+GlTpcBXKmsYXNmEuhZX4qIk6iffMLxDHhJ6NlumLNVxFOGPqvQUtgQA8ax0Ndsu2p2qIRIT2IPrfE9hLtx3s0SoGu0rt4V8gK30esQqRhWknRNdoYTzw9Ofwb8pr4KDj3aGa16iVJh7BV3vBnDnSjCS3STThecPMbO2dRQcrPZP46eU+v/mP1BLAwQUAAIACAATWUFKstQV7/AEAAAAFwAALwAAAHVuaXZlcnNhbC1uby12aWRlby9odG1sX3B1Ymxpc2hpbmdfc2V0dGluZ3MueG1s1Vjrbts2FP6fpyA0FPsVK2mTNQnsBE6sIEZ9q620HbYhoCXa5kqRKkk5l197lP0a6r2G32RPskPJUer4Eiptmg2BEZA65ztXHn5S+egqYmhMpKKCV5zt0paDCA9ESPmw4pz7p5t7DlIa8xAzwUnF4cJBR4cb5TjpM6pGPaI1iCoEMFwdxLrijLSOD1z38vKyRFUszVPBEg34qhSIyI0lUYRrIt2Y4Wv4p69jopwZggUA/CLBZ2qHGxsIlTOkpggTRhANwXNOTVCYnemIOW4m1cfBx6EUCQ9PBBMSyWG/4vywVzV/tzIZUo1GhJuUqEPYNNv6AIchNU5g1qM3BI0IHY7A2+2tHQdd0lCPKs6rrZcGB+TdRZwUPYsdG5wTAUngemYgIhqHWONsmVnU5Eqr241sK7zmOKKBD0+QSUDFqfkXvUa95l202r7Xuzjzm43MhwJKvvfBL6Dk1/2GV0TeFr7T9Xpey/e6F8f1dkENe6fudLxmtd4oqPPeO+7V/aKWWtVmUZXOWbtlp3P2c8frNuqtNxd+u93w6507LWjEuT4qu/ONVoaGFIkMSN5nZT1Koj7HlMHZvtd9imiYDgzLIfHFKYXuH2CmiIN+j8nwbYIZ1dfmRMAQ+UhIXFUxCXTXdHvF0TIhzh1cBgiOwRHIz9Lufn6UXu/Nhe5m1u/CWuplOZ8tnZHQ4jt7v721m7u/v7Pe/RWOlrHWOBjB0ICgUu/K7pdbt2IDwedqY9aoL1iYx0SiPglbOIIO6ZxyBw2gbRiE144JRz3MYeBSDSEHuYZK+kpTnQ7a05l0VVLMEAxTuBEIavYWUhCMsFRzfZJn20y54PCXltBE/ZZlINtaJfo2oRoygmCE14hSlNsonUh8Lawk2xAZU6iJ5aeEJNJGxRsMcFBIViItEm0lH0Hz2gj2qCboPenbyB5T8USpeCfgar3ZHItEIUmgfXkoCWIYxXI6ye80NP0TxVhqKlGYPg2J5HT6GURDimOh4AYdEzROyJGlUQUQY3KD4NKP2XQy649PCb1BeIyh68N0lTZOAGRkzlCpoBEIJYHGuzMB4ZggDCJ6kV1m9VbN+/ACxTA1Uw+g5kXN6PTkLzMyy8+3MMV//XH6Nxw9qIdCONFCUjWdGGMzKFOowLgA9ZgpYOOdkZ8l4uE8lL6qjADIxBAcWFZKNJ0EEvOvqWGOb5oR8pEC3stubtqkWSV0LMmjy/lIe9+yqAGWa8tp4WLRjOPBgAYjk4H5Ls5q/VlnocKSw6tCQqR9tKlmaiIIphOYJdAfEFZy9aUdZcaJSudQKhSZq/LRIQDSHHYIV6VJlJBm3oWC8+nEBnxr++Wrnd2fXu/tH5Tcf/74a3Ot0ozWdRim/JbXnayk23Za90j3A0orqbe1XlE319Bwa80lZNxa9z4lt1ZcIOYPaK6h5wu6p0JGQPhIuFDP5W9qM265SMPKruGEyyliSmbvMcT+81FESOx5w6/6PVTzUNc7OfO68DuwOWUdbE4wjBYJfDoWPDRDUCENL/nj6YQoK4xGtWUjlxbAChBisCJ25/V31ZZvRdjO63YuWkXSfmMj1V3J8qxcwWM6zDghoxHVUI3/xdhcdcyecuI+2ST6LtNk6QsnXTtOsgH0RNOEmIs8vcxLpdKT9dzzDernS+1/KVHZKv+qNfcZK/+8Mv+ddQP2579aH278C1BLAwQUAAIACAATWUFK0FDi6YsBAAAJBgAAKAAAAHVuaXZlcnNhbC1uby12aWRlby9odG1sX3NraW5fc2V0dGluZ3MuanONlMtuwjAQRfd8BXK3FaJPaHeoUKkSi0plV3XhhCFEOLZlOykp4t+bMa/YcQDPJr45ufOI7E2nWy0Sk+5rd2Of7f7T3VsNUDMqh1tXZy16hjrRLJ3DLM2ApRyIhxSHT4/y9kSEjAm3plH5hba65kcEvllQpuu4DFiogKYDWhHQfgPaOpT4z+ls39Wuo9qYo9wYwXux4Aa46XGhMmoZcvNuV71BDxYFqAvogsbgmA7saiNPjk8DjDoXi0xSXk5FInoRjVeJEjmft+VflhJU9cNXO6D/MnibOHYs1ebDQOYnngwx2kmpQGvY532eYARhRiNgNd++XWdQx7jZkEcXqU7NgR7dYdRpSRNoTGk4wnAxXnk1pjnAaHIG1mZHPNxjOASjJaiG1fgRwwGFzOUVP1AqkeBEGmhz5keUCTpPebJP3ccIclgs2rZN79SoLX9MnCMkvCO0DJzIrO3iuOLUm+DB1V7WaeBLFroHQmlFQJPnLiCnFOPfIbj/rpqmagVqJgSriv25VJfn3dn+A1BLAwQUAAIACAATWUFKuNTzw84wAABITQAAIAAAAHVuaXZlcnNhbC1uby12aWRlby91bml2ZXJzYWwucG5n7Xx7VNJZ26jNvDO9U1bvTJY2WU4XU/M2Zpl3pszykpe8DmoyeYlMkcLUUIGaJmu0dBQvmQp5N/MyoUJ4gZoyLyhYpKaoVIKkiIwoECBwwHrV+dY6Z33rO99Z56yz5g+Xe//23s/z7Gc/99/+8au354kN675dp6GhscHV5ZiPhsY/UjU0Ppv+55eqJz98Bdqu+rcmzufEUY16qu6UqvMP8BGPIxoaDzPXL575QtX/6oILME5DY+NT9d+aTmh1hIbGyTHXY0f8LofyxiCZEfDTAOTOzZuurP0Bl7io/8hi3CKOdudtXuzxm4Ybz7jmHDn6861vvtuVfvSm2eHvfjml6fLlnjXF/zL75fr2H+58p331dN76J1Il0wPVycfIX03VO1ZVkU9zhJ6hUzW2gf6HxrC8JP796cCZlkXpEHlcLsgnj8rfaZOt5xqxck0VeVeia4X2Uykv5QtwP83IM80WqmcanXt2eFNcLRYegOQ1IV+rZ02gzd6X60iZSjkTpt6VRkagbUng5fXbVM3HovLNSR00lGIetmtptXFxv3HN0ixdQMe/1DOOG6Wqu1ZuFv9Q/fv9VJp64pujO+0v/y7rBTvG7c5/EL9xrp2PgIpvQ1MmWDCRpCeQJIjkFkXOkiKYQMyEH4XgsrRYd2agASmcPdQA75t9fnu7AcyG0BzGscfFkhU3AItvx+zG5zLQFG3TVFzfg1BhDWw4GiQbQbOHE5tT0rWc1MQc8Rkvj7Dh82T28gV6svtd/Q7vtJqck3Ke0T0fnYrHPppyvSWqL8TCtwf05GeiFieS85sJ5z3Si7UOGEFgNh0eqMFT44rcsPum2K1ODcljXM+8QwNzexgRTPrP06pd8MsQTWGGkafqwYUpfVY8Eod0rOfBaGdIrCxKvAtHw9eiUjwYXq0Y2RiUme8XRwsMxnCMCDw742nvj5wZrbze5wdKKPK/dDI9S8sQAkcVaVkbZY0kya18IYVaBnLwV5GygJoFhjjfV6PiQzd7ND+Gru3Nqy3DM1P6hPNbnSByPG3GvDOGixGmREp2gSOKb4T9UwXampCzhf5Z2ZC2OXjLDnr2WZBFztHIoJczdHx3gWMdy3XXq3V3piwKa+lYObqBLsPKI8lyCHEcX+BI6sLh7RkcZER75WmaoBHTYAKVBaV/AqplqAKav3sPlyUAOnc2lbtOvcjjiJCynKNGp3z+5QEAVA/hpyj3SHunMwsm2JqYGUsuK9o4VCp7ycLj21og0g+VlPlDnV227fOOIOA4ABTtrblGBXntcKLIM/mBXyvprMWrJkIuz/iGFOKjWXFpiqkYyCjgNcaKhgZpONKzKX50KyTpuXdsNOOkHvMSPP75KX4tx5gi40Rv+MjT74xsfVoWKtzS8hV1P2YdrSzesNnIWVq6J1/2swEDz5allbyn5N1HFs7YiXeJH4zlycFMiLLu+/MVAQwoCnTXPi/HB1LYNd+Pt4mGy26VKmymioUpS3J9ZVf5jEtW1rvdPjebCNGHeLVFeGpTTLcwJp/hc3OBIgszzK/qnHa/HwrSbMZVmfviEK2YTTDPi3SRnfxWyeggPhrn2UrLQjRBRgQKCy8Kzt5ALiKOmhcmk3Anl4Rec1ekZ1ra68BXLJEJn1Y6FTlMsjyXxLM+ZUquxtMQ4oaX+O5wdzhdGyAXKPChyZ418dQk0mClzmeqxY/u1ei0eC7JvoZ2+dKjN0E+S+yNyVk6v5/KPo5ur1gafW34V62d3gJafKedqG7HZP5nFvxFza/c/l/iqr6WXtKAknNb9RR/3mjVDr18xmB3NvC3gt+GvfvUBup5vLfFQoU5IkqcrqJigX3vZpdSv3GXZendHarRW1P3wt53AhRzU+4/fJ2Vb7DqscsxVq1f4+cqAiyMUo9FDPzdVrVZvfYpHy6IZxpps7Pj7a2t8dzB0MTZURsgn8jB2I354O+cT1Dx7/t9Hb/N9LUniz3XYQ0wl9/9dDh21NroVwxKIaG3dwf49G1Un0y5Tna+/nUq2ssRuNXxRg8SVpn18zm7+2fXqgbDfTS7y1imPx2Gjpusx1TAvjxF/SF7wuuQnWpMBx3m4pn98mxd4y+TrJldNrPL5EUkKhVy3DOiSU/JhOe/556b6GZ0brTxNYR+Vag4hOviDUhll4OH5yo/HrWrRdNbFq0fW6V1HnXGhEvTp2ySuJ9V1MovrppQJDxCN7ptlnTWaxyTMKjwtZZER3bm/3uv/cfney1pOZEeaB9OreUvVDc3rF3ibI4MigvJMB6YUUvtybSSDfuue/m/PGjje67PEk5Nih6+tnaT51BOuMsyodcK7NINKvpHVLYzO2r26X1f3e658mUiHhbF4/sj5c2/53gMzN2tgAajLy4zcuRHwVBHTdg+M1lvMdEyV3U2yS15IeJlxljlEclaCcMoR0eo0YOM7UQQTHeZzxATf6PNmdw4ZCyTdHonYHFKOrFCklM3SFmzrqAruHfnCcG24wNzT0EGdhkrcHOINO2WGUJWcy/in8KJ/VUsmO8yTd4Y+GQB7rdfOwumP2TJDIYAK6xwttibuec/2438hfxPK/FbOhEFk6+CPqkIkU/sj1wkSlfk4lz4/XUFjxAy0dS3+YXqM+jM5GBRikumROqq/aqFyr3AAJsieKhlaeMZv7j9cGxR/a4hh2Wct9nDYKxpesGjZPHsVFA+mriJTJoJp0y4ryCCf/jzDLD3oOTCe4oL9fhIIt47ZPAie65q+byejLbEPzAB74Year1FyGFb3qqZcM4w6kQvS82XlmKDiXAe7Nzs51UTCrmsKrrHYuW4X7AsETXZld0MUh6p3Zj9krSpNRYmytYNrBlWmcPHd7SctvcBsZLNQMymByQX2NZ+YEX/t2z0rRWpTEX7TNbCDH3+LBLzQjfttL8jty8ZVyslITvcbUU7XLN8c61y1SxICfVWzCz6jd/NYw8k5Mbs6SxY1uaiIqJv7uF8fXa2LnSZAFh2m3/t/ouDeZbprEfLJ5N9ohu8sVh49YV2Lu2AADxFyFqG0mYiWcTWjBKrU3TiFevuxiwf8i4j9G4DqKwmDTPvtotFewE1Xx4p8FhXWnTk0jjZOo9wi/20Qs8x5XLL2uGgZSp89oGlulKD98l13wmIRxnLR+QSmq1lQ4gd20/BpLsRF1Q2C7PzSMbyGe+y6Y5UOOOeg/Yxjq+wlPat3gGEIapiZmU/Ixdgef3OAKdz94scFt48uUZP3t2Zs6L6cfzxdtzvNu6OqHPY8/JGljmm+2LFihCwrt17kF2ZTUBEyucVEklt/ksjhr/sAasuBma/SiQ5RtcFVg05hzim10T62D05lj/jyNPWDuz+VQagpKhKq6fA0X19SRRVtmZIUS6/uDKYxaI9C4w8OW+tyElxjJHWbmoVcWYaUCs7c6G+Lki2C+y5u3gd15k1ml94GJon3gMD6A0hsiiuy+LweYFxGM4ksm+iF8ju9x81AC6fRMkeL8dF4n7QbjCnVg4/yvFIwxIBF1EcajH9ELtlecuXnnUH42pe6h+/TAnoKSHSdAVwpyHLFSDUUUbzcaPT1P0NbRUz0pVl5QXJ64fPQel3ZZZSiaUY1r5s3Gz/YMVdE8m34Nrio581Xph0hHaBjFpDl7m34wzsuLf/78/Uoj30rbFRY41su9FtlnSZOZciuod/8Cd+YxN8jtW7JUilCtan3Y8vG433XbBiSi6R8Ngm+v2qRce6h4/GYU0v7XhXW8LFLh/415GzDcm3pcNH6b2Iwf5zKA+P6WVzmGFoY1y93w+29UV8D49BoHR+vUfhfAgetXwKJ7IXXcU1Lr+2JvIx9fEOMJW7Elw8Rk3LfrgsbrbZvQgrlZuJH8PxZ6q4AqBr8LIre++C4ztVQcfb4C3PhW5UWM1OL9aM4bbDK9ztsiAJp++Mf0toXiHqu06RFW4r1KAVs8KyIxk8SITpuGeCwzLilkmbSUKIhBux6rSiMWAMvNLE892Ta2urok8z/TKNY8da4ltSb+UtM+QQTb3Vd3szdhldqenMI9C67yzjOT1fbn1flwKabUnkh0o+/MHRvL1iU27W3v2/3e6/QkQpFbMFYIzN3J9vn9KD9aAYhGh4TLUjr4Zfi1Y8lnuvylsneNnPPZtqntev8MZHdfT7s1RBD8NBwkIbgPQCfa44KBfnq4ao+Z1wJWtxhQVhZqqEQ7Pl4sTzqeYHrj33O0+3sGbK7UE39rJzV1lr/bNBmuzaOyqHU1y0Dd1gdFWQV6c4WaByYkVaTsBBbX2IvItNjCgub9eHJN2aIRTMNozhoa14E8YC+9QgRQqBD0KiOnsmoNyFzl62vRd8BjhIRphRcB6ME9nhY+3JBPvG87PICJBcuHdIJnspGsCTawiC05xlQTGzMNohDTMc8pWyZu4E2KvcF7ec5eLjzZI26fQIAu42QQTxIFhvLT0D3aByofanpYUv98h6tx0GNuyoar9dt8OY0fRy73X3VpAHqDpiDG8vo7Lz8A0KC1ZSxlBeYIe3GRgEKRSJ8Ca0Fn+Lg4mAGo7pUFyyOwOckctj/7mKDtWofAYT8LzpZHpaznfAcSwRTSFCmMMmwMEeTHkdM6MwnJVkfDbIp3RBbJof/DC78YLPcz/XIwfl96ZDoB2nMvL/qERpGp2uvH4ShX3Q9IdBgSOhGyieaOvwrheL/Tcu+4j33/hucUJ8lXVyqGDrFjrXlAgJgjWdXI8uB5FHwK16wMFo2fkv/NcVR+3KRTTLD9MnmimmkOI8VY535m6OL9GBi/XXLI4HSJeeIsROVOzq8wxlJYGO7qXHVzp3LCS5+3+CDABVMfCyF3nCIJ+XTQQwe6YkIcBDNCZiRn/h3jpuMCTrPGQa4ePItrahG3InZyoTbAocoSrqy0y5aC5dtouybBhbnp2kpIfw3W9GtFCbqrsY93xunkQzRoLLK7sVldDrbt3ZhGv6dd9P+bZHQszg6QGME26lRNrE/Yx8Lv1o5RZrV1GBbLTKPKGSFgwblL8nQO/P3jBZxZvG4xY5pfv0+xcaUaq0XOZWNNOQ+4PrIA3CM/3J5nnTd66wUQR2z0GE7EfqmyixZeYZ6bArombCQ4+z4AiGK+FHeBZN8iZOHRkEHsucgUpHK1Pujm8C5q3mkfTfPLru+jLt3uhOI0tRrp6rsbePYaQ8hoE9nRNZ99MUurScR1bejZBPIboQ0Ci90rE8Diw4dIf5EIOE1vKByEaHtBzlc4IfpY052aM3EvQY8xaJgEpaOOuRZCRbGAlcNsBDhkbWYUki6sG6UZcXaCHHrTxqxGoggSeqzhYyBAiwZZ8+Q9g5w3dvJuNTpCm9Y5mNIiPKinH+w5rrXH9gxd7eCnNZ3T05vk8f5r+s+7921fzdDret1kl6e13bEyT99WabfcHXn9i1dosTSCkdSiRLBxo8QZ+l3VwEHdh+YM+no9q4P/XdA5B8erZDG2SPMDLcjbMr+Kpgw0Cvem3IWu2lIoDu2v964eB/UnPQ3p9KmrsNnUEulOnxQi+/vb55yIJH6kwky8bGAlWkCh7ufFemJ38/68CH02broAjurLrkOHu/CmO73wsgX+gOT7eneiGmfdnzasAhm1S0Gv2ScQgg6fZKAElf5vd0Ohh80W2x9QhnLiOxLVwsoaFIKaFqgh/u8NNEyBhMxzrvjMNGN2o6STRVTJOgLm9QXkYY56jpv+CgmiSfAQPs6rwy7GyMa5IWfVUpJbfCGw2rTspQg7momgExkuhWTNu8Zzcm1GRHPFA7NQH8s08BLTrFMF6oexC+HuifEQN0BN9Pqtf4aHrPHhDn94wL6xNz2V2DCFEj1hRrruadfVpJAYv2OpDm5HiOuN/58vRSR129/X5nR/9Jkfw6LiXP0z/tDS9CTWOxYSq1K5+0UJHvsMnxUlKoIypKWqQ+iwliU9j7wbrgVnVV4Nnt7Yc965nEOLB4NI5WXP8wuWlRHWcQXnWLIAC6vSqpzhShKYgRXKMIkA9FyRjm8I2Cbbb+22A7Tc1JH97NboBefkrJYxOnoMlM2ThB9nYT6jKuVp+BZO3RgzdRDRznfqXrx08ORmHRORMRZFPiIpGGmH1hsTFXLvpIfaW7earPpL3Kh2f2FKpCYkz9RVKYYaRrcEMQwTwVVrSUPXbbdvQv8CL0pP03eg6w7KXltQVm3PQSQjsPYkDQZ0qoiZ557Gj3PHD7JuSf1wwopbl2EDmeHKAZCW91wGVq+SGMchiMoQSQ2W7s01cAqFruLpu165wHz7F4znWPo5z7FpJy1TFhLR1PA55ABEnoPVVIybcd3i/JxSbYEt8tuzhZC/q9dJWAZUcittHd7uk2jm2tY3ULFKJzFdQF88pmSA3OgLuPCOKZVKbw+AxnVtydkbgvl4pZD7c4udaLl5BoOWaNkhCyCPl07b2A75yNXQb3p44wuh2F971y9bvg+rwYzF7ZTH7zu30VJ93tLKtdo+gHTKGqCEbY2TN8gs5W5XRnpsnqWt6VuZAkixzLyz69rGjj2KCH9Hq+cewsk6w8p+dqF20ICg6SoBt4OjYJ5Jgoi1fjnnmAjtDc7zgDL/Mt6p65Bl2kU9+5SnmFeVFrLgVYHPQIxtA2n+92rGSA/Bwzo6QOam28NfEw5cOlBvP4EYgsrTBggRVzr5aeVhqwuBdhkfPH/fYKE26Dv6Y+3G44m5Dl7G7mRXs3ZQ5SQZPfKkEWF5m+IveZMhYo5rudg4SIJYBvX6aXpHgc2bxJz1EdvkRIQi7S3TBujECQpr4kpjCEdiO0AaiJED4AmVIynZpYsPFvBhXvfnQrKM89JF/r5cU0sxJbNTamlURtO5iL4Jhjmv24uqvAP0Q+7z8IJDU8ioJuj/7Ciy4qbLyZHaBY6OwGOUYzZhnKEglfqeDjFq2PubdiAJuxTT9Xm8eOQODjDMjclBdKqi7QQjPTtZwG1noQTorjvpYkFiH11KoTrlOq45aFFhZq6fCuVVYxwMBYrym0X4d32j08/8cyHbfxxcnD+exOePMCofmAwVR6YcC3+kZXcbXKOCFwnG8wQqLKAnBFF3Pi0VqewAZemdI40j1COSD+Rq2xwlTD1MoR8FfOxvulfiqf7uCpPDMUvcUJXujvjywKdEcFKwd/tx9EAt1yFXGo7BBm4j6v5HrRFid6RLsCEm1qVFoJ9Q1+N49Vpkjkal6E1Lkbp2ZY2IRX7Xc086WOuF6l117c6lUBON6c8mvKrK/w4yzTjv6rQGkCzjSJG8wMQgLUOw10t7j0kwBo7y950kZDihrZYi01ifFaTmsrpdE/FfGc9KTeEgf1G6KQHR39XwiGUPKhSMkTpOQ33nSy+lXbI9u0kvWsOKwsBIj8nsboVpswE9WjSZzC9rVFMi153BcJWkLlZHHpyaKcqUQAkb8ztzM/PBfIlgB8q56tCu+NKZsmVbYcu59MUMt8p5dF03dQ5HwhRXBN3la8VGAu0fkmyxmucnAJgMW3mxLVPo1CVPuwR1pOu3FuyLl00IzKFJrnrhRUmxc/dALMwP+tXjaoTkeqkqAW2cgQCS/rCSThZKMcx7W6BYsxHLA9gBu3Mi/pzzdPZt8+vdGKXWQZVBFudlnoAxiSbTSaNOST9w0wToUdv3pTF0WVAhtWcB05pfaouptUOZSultp/Pp7z/s887koVLM7T+EupVV0wYScRIROpa5RV0UU7Ps63ng4zNE/SO4FJniWOjbUmqrKvWwU3NunNYlIE3WObvexPtcDnJ6fuzn+EmbkrrUQm5gOSLo5Qf3IZxu1V5/Ti9WMV8MkCsJbTgUuwSm/kToFlHn8oBOp6JgdLNGmN41Cn6mRlau9vvdNJy8nIX/DzQfMA3/csGDXmx+y20/vMr+idEJTasvO6qrtpf4TM0bVPSLYVLb2jenNZ85Qm26REy8YUfuaudrUNelf3UNvvkMpuThlLlGPJO3kzYJDVW6aKcsMOc5sFhlLLnBGLGth92wC32oDzHQsxVUQZsx5A3e2Oz99+ONZe6jiWL4pLHAQ6qYOVKxMWxyxytMsQBdkCffOIYB9ddkyqloF82wZ4VqF2K3xXYaQcvC5SFpJpQhEqajGjeRAGLsUDBoA5gC2E1wdI4c00SLc8mgJrzw1yHaybVZLCf60tTmE284eJRWCHj0x+JAirLq74rSHLp3qLlSvoj72Iq9mUAbCs/FkB6XHftmMQrI1nxgsqposHxLA+DFuBZDN2AT2VtUxRcVMnundMiej8BmhHx95A2NCSPpJ9ka0yQOicg3CLEZIILGpqhPs0sW4VhdCGrbO0Hw4Eh+Ni8zxoI1GRHiL0blVq+TICy7tjhIIleGGJ4WxSpMwRSIhkyr1qwn8NOS5A4PnJjypyi/zXjJxQx2MX7OvbdNyOoP/YW7BVH/41o6fU5cnL0NeTzjF2FPDd2iHR8EuyIdVixDGuVwGJIUKSvqSNPqzkVmmczzwzqzAYeHjMbI9knEJ7vMAp1Wfm19nfRR4fPLia8oAM1hdRoXfwlud9cOX297O1W07p63uCHkWQbTzdMx6aI66+OpBYO0MAWBqBv2v+JuoTVOO6D93iCCViyJG7n7Kb24cA7VeHkRmduVudeKZBiIfZ2hU8y8uw5LR8hfP54MMdNNLLiv3R0vj53dYVHu7BhPYfMGeZD2uEvuuWgPLtArC1DEz6XvEehj49cjdYn3lDooj5or+ICHP5xIkmHbcXFqYnfBJYzlHu49Js7Rqjs7hYu82G5kGNobEUXMJx73XoKcfGTEWcLy4TT5spa2/fRwiENg8n1p6X19JRx1+SZGT+jwhcGypk2Mv4mjRy9429TKwEGSNoz+F3pgDYybXDgRuNPu2EnDtj3z3s8IKKn7IkxJgBAYxmywtUdPrO6G7EDB8kehFa7ZX/q4kHCSuFGeY/4Ft8ErKtKjNgj2mCnQMZ5RguwboR5nJsY9pHNTJMPca691953Hm+oz+QJMgde3pjk8o6dFnsA0xIgNhP6SpdNapyn/QxbdKf19GNX12ZyMHOLdbSPtUXo5pVQPf+P5ofBTXrJM11aCcqF7yUTTIGWc4YAy12gGZCVZ7k86EQZN68ZTGWt3gLm/sxca4cSCvho5Sy1ipM0vnE+UmPNy7s/2jhlTImiPTbPzLckYOcT/WCpiALVsyu16l/4Up10pqvdKuIy7WXK9f6Pg1OqUIlprSO+a7LXzmrS/j3FIe8sPdrAR/WnJjeoydxkfCpFwuXKwY3nbWcGAeXS1r/SjdMxUeZLRfct57ShNBDllNxk1KdkcoVzD8es2jyiFtmz8ObYecKJ5dLHWFfd/Rb9S1Xi5/tTiuB3P0b8f9fiLPqtJy8HISvZk2hcHdizDQPikqGy4JUXg5VE5lJWQUW9iLsvZdKXxKVEqwSPotjo1WhzCxZwSWH7iZwuM5pd3TJLQisbtmORnJIgQz+GpyEkiJO5p9esGhYTS3RxSLHZyKYKR2clTGVCuL6DERklzMN42rkP0byAn1ZHC/qH6U9daTL6IDBqQNLJYPoU5oPu5zTSsiSQrKNJMnlyUPoWJHrK7e7IZ5R8y8ykQunCrIjiTshMnXs2opVLFQZyHqtICCPZg8SPsyQIuONKxViQBAgX4a9kYC6O32yYlrRFN4sZye1moJknHdP9RR/lskDaS8i76xie17K8/6mN3caoWMKUUjskO94+ffdBa7EnUSMEGbDFcqiqI0eKJsOL7finNNERJBmxT23YbrIfweBCaLzy8i6wMMMFkxUEM5KYpFCWJo1TquPOLNRx+0MuuEFFkgXZVF4MeUurmjIiHAfFzw2xbuIgUgpRmdhz73IsTJ41/AR+kRTZPu0YoErzN/DxXcW7T7HxFFWy8SthOf9l4oTvvSm1kRBJ3psgQRQQ+KglZwt2lqPhzRhb9QOje8e5A5BuB5QqOxOaEZtIWQEh2S+GA9KLFgtEC/SS/YRqspdo7IpQEJQAwFaqIC5lUxxtJpVMAKLEQf9x7D4zCn2ez2wwHrc1urQKiJqgZrsmaK23AegqoL64DHH0wbXXY09BM3yLU13SF88KGDsk9F4cvYoR5104xScXZSRbfbDoHgrr3iVrOzl9VaooI4/z7MsGsElyCJXm7k8LScbeqW5W83P5Z9A5/uWHpSD17BhsYUYXiO0cHR8kGd+wnGoug7gcM2Qiw/vWLjct6BgwYLz3lVBsFyggayPneMhV8h4Zqv1BVeu8076t335G/H/ccT0cKNU61BVsEE+rWiNG51ciRIWXvl65Zp/d3UiGyv8N6a6AM12pZxvDjr2Waf+X0INqUJM5tfusob9xwQyG4rgBrcSyHIee73bmyQKLQH5nPbp3gG9RhUkLt8ycTkW4PFfa9MrtJ2UAnPlH1mbpz4V6Rd+TCvRW3yzVvd+ZgprT5Xy5W6y62pWH/D4u/d/v4cP0VS/Lm3lqBL+hZFhmwj52k07i0JbkCui3FXS4d2T1ZrIn1W/cn4n4jFab2zSw5iNYbX0IYVdjvW2PMfiw3IpGCJ7ttnrP6xV+We7xFl72+R9+b4b+/Q7XqC9HImtKKXCtQTGH29HNwQW63f0A8GblrKdy7pq07tQF8ExCsRR1WXphnZ7o1vq+0ubjW4H+Rg6yGYaDQhVKecjfWKh3BOtDt0FLkYQKZs4/lI0NNPKN0KM2EKU8vA+gaK2apSPR5qJO/oXFEUczQcPTq7yG1udjI5QbcMNO1yoOm5Glh7r8goPQx1t0w3zg79Gf6MP3stOavrZgH2Shc9xG04k1zL35e/pFuKV+Nr9qTCATDgip7LxSBTRgaS4VU3S6ZlHf3Of98B20mXV1rPDDMGkcpbL24sBPpjym65Xs/+o2mJT9ywqCjywF5h4V8uV3piJywwYZynK70VNrS/SOmgECZJGInCeaSVRUqGMYpNgjA0KsniFKXMsI/fVrpgPbdNUn8vlj6bci+f3MiqORXW4u6FDqEOVuYf9r/rk2iAKciLliOkhbLCVh120YaRPMjeQrKIWgHRv5QPNab6DvNtFK3YupFynZ9jRyEPaCN3oiod2uLplKzSxjsCqYuCr7OyzSVZe45UDWIumhsWCnQ9AePO6190FbnKpnJ1zlE7GDWo70WV2SatiwnMWr9xKtCyMHO6OYl5W7k9XZd+5ebX08Y15FDlYK7I94Et2b+lUgbVrBnMdprYQ0dyY5DPIUjSxYMYXKjt7SA/CDGUx4hIe2YFao9PzUEYgRAJReN+85k6sXEjruPkfRDNXa7cv79bd6birlYzyoilKVs5JuYB0zNXmVSwNmW3CH+LTPuspsJOT4oiAQoN8Ga8SLN1LlxNom6bFh8agooFBLOZITrys89SOuPIVgx7RfcOLsnL3UGWzdxX8t/eitZwS+eNjDuLRuKqh0LtglaT/EoJdIYK1u6O/2C7R01y+Tzw7xnBI+fDnC7ZaQ0M8tZyGVi5nbbVp0ukpOOLlKGG5r8MGaHbUBRM808pMKMIoixyGj66zMTqi9q9gN3vZz1WPuvp82VzKmewrbAVjESKWdJ4GUKoEdwg6+miu2ronkt1/ebU2j7vlhVV7GadW5qNVUg/+eoyMUrJg2VxIwS30ikDZU1XhNez4KdJxqo6P5u1VLtV+NqwatC+88i+iLIAfMaWHGeodH3up7SS5S8jsfv1XC8IgQAFJ7j+qR99MtTmbENjXamRhKrnG9+G6QIfjvnzxFyLTVl9FVTnmvfS/e/8f9hzywm5OCNWvcVYHF+pIZDeu7u9b4n+3/27/3f67/Xf77/bf7b/bf2nv8NNs//OP9VXm8mPHQjG9Nz+90LqW9vEbPpB8OrDKfI3zMYV5wYbVFwXnBhqQ8eJ36eYYkpbW18PFvb/0pp4/q15bfy196avhjGv/7V8WBi7OgAEM9YzfHf43bhR+WtribbFQpic/J36YiYgRUxNJceLJw2S4+JWv1wYDsbHYXGwpJiTpqveUpmhOENomRhBpc5uUf25a2/4lrWW4EgLiJXMFbSFnCRcvWCyM8ZGJ4tTDbSVtjWU98j55/c5N6vswzerLKU8xly9Wt31Jm7i/E2zODSEg3+5nyybsadySjWapjn9e3ZSTeOESkTkwsWZnpkKJrJ3Ta0vHbHmPVKG+W9T1+3P+L3vg6jsyjoOhg/fxkeQUbC3iHeVJR388ZB5GftD5eQiJ4kj/XuZIu3AJoIp9PRRV46pssYfJrW+dnhPVQKyDSaDBReyTtdpOA8UtZjWdjc8Ok+Zuj6m/pR67tnZTDzt3qH023oAhJCAWJ/QAwzR1zaVN3M5HdMMGhQW0lMkX88UNcnKn+pvsE8qN6ouVs+o7fu54B1oSZ6zTT9ieBWHOZSTaj4CU7VnxjR7BeZ0D0ORxIezWKG2UrxAdcsiw3ECLC7gnW6Px+BzseaJQNmpRvRPaMJI63y32EBaF/hL2/mfBO+nSp+Dqj8LHtVm+Rr/h+hZEba+9bHK03w8PGYMkPdd69m1EoxrtmfD6+dGqg908I+8RMrj8YE1PNlFIbc28j2BuH7aSnZNRbG2O57GRVQd7eHB7m9lLssZBCgmnnDnMXWDUTR2gZUTBbk2/dhB/rnElizUfVsNkZzgL7yQPWBV5IZkg7nyqlpN2jvZriW1i5XM/ao81bfiHGzPopyymqbMLiqH+Gv0EuG9B6YgAoj+r2GIQx+0zLWzkJ+9hiPTPDHa3EMlEprwFHsKTHbjuQ7pBDTIHNXruZERudRqgTURWZ4w9wBM1Bx6q8OWX2Fqpktau4KsZvLjrlTWdqqG3i4I83DTcISfsXImTW1HAD36UJJuyMvPPf/Tyv9KEejrNPACGsqMVDkElBwnjozgbGelwJUMktgTJIuXh7vCcl5xa4WRssK9w/vK2mnBxDcTMKX4mtLmPlPLnNT2TIUDm9GtV6n1mvV5biMNsaPOGG91YaQOG4WSYurUm7Yob9c05KPAu2vJoJbjpd0yNxlR63hQ50n+6ty5xHLEwSTpsFqR5iHO6oQXiodrOK9m4mDSmTf7QMRZHc0h8e6DcNqFhZPKAX+esP8MP6LPOOT5GQ6N+XC4TU5jMDA/ha9W2dWfXgz4clSxihnK3ONGLEoe/GZgA1uz/bL+ckSjqBu6ka8/VPtj/g7Q0UgqVWKeVEPm3TbWcoMkMRsLSHU/UCArtlfJuM7sFfF/NTRsKSZbtRzixtM2D2oiNSQMP12g8CsqXa58/4eOgUG+SIqZnk91qdYKq939WObL2m0DK3aJD2TS0DS2479Ejre/pljjq/Dan9iVJmqzl305HPveOGxfW1+j0aCzdZ5WiSXbEkGKLhazMFFYEMBYryzy3hNHRxnPW3ceUmZi8tOuT82rzmHN2oIXjv2O7xpUHzSwvOkf8NLGde9qghpk+H1RiijWLHhGENjcofqRHcvzVFPbBZ1r5PEcvPa9gQhCUaUXEMBrbyO08Y1o8SjaKE/GzESLlcd8BR1p0N2eDUepWWy+LV6G9gZTS3KPDXvT8NbXGzq7JSN/fmizPw4Ld7gZQm8mTuRSjCwL+pcGkOMp+MAIaAQdFNPPRIVRe3S89ci6gylB8iFDcHBrn3+FtHJpNtIwQbG10xMpGOaFW98psE6AtCsdtPUZng6SRvCRZ0BKvo7rDo7sRdxRrp/+1xGRbif2daTF+fhqFiu3mZ0LgyCrMPjBHfN0pd1FRGCkZs5S9V3Ig2cxOhuhGNeaaaqfAyoYN2SkmznnNnCoHTGXFaf6QbKEKgIDZKC1bmPuG0CZQAvuQi7uwqIkl4UKhSjObUCH01QHx3ff2ZlK4U1rJdcHnCQG/omH32l0ayu/cuWu8/sd9yq1G7gJ7TjQou/zSfcUGWDJqso8kpAZZxQ+Kj5e/ipJFs/1YSLASAlQi7nDrNO8GN3QjZYiGOim8dxhgKkf17pcd2FGk0kt5i29cQf0Qqm7pOPfyTt5XELtRXeZBG/07v9R4cz5FQgGZocB2x4wP+gQtfOEpc8DlbpTIbfMZUsSvL7KzS6PIULzStYB5pBERwQho061J2pk0YBUnDdtHOzIbOBsXyo+QOKeV4Gn2k8hC0UVtufK3WH0fBlKanIQlnTuv3u9sdPJ48IhQZJ3XJQYKQ2inNNfk10vhMR4oRbhVYErEa3E38OC22oH+2oyxwnpmoXtwKOIjvU3KO4clm7x3crMJOR/prZ0L7KrsOGGsK2huGUfmUxMgeqa8pIYtHhCluz/NqWHkLJX0TZX6DTy37h/nG9wFhwp2GpALOTbnlXsSk/JOvRSNYeVMxWlqCyj6r9RMefXVNimjX+D4gM9O7WgNhNB7K0wbSAFLZme/ZBPT2b2kOmODxuOBaiTI7lVT/zmyMeHn0i3/Ijpwm7hy/qjpcCCaIc7d5e6npmPSpO5ZtxyjoL2bmqc3zQSb00AHHK6RzZFB3XkcGDMuN4LJQ/1M4MgvbnU65TAUp+X0uOIBcmfwiLLvtQHF8hfG9x41wlK1AaosWGFI0dCuqvyAJU74kRt21Gz5lt7E/FrGLAj2CV0gOwWo/Ihptm5ZXauf0H6hBkLNVl4c6SnZq3/SzpJT2uGNwZa3s+u32MnnB90e4T1aN9E5VjIqxCbcsDuyo3/nJ/O1xgwknH8NG9zm5DEYfT9vyRR5WObj26Qf1cYmc7GzOil6mNSYVhP+ucaFQ0uXhMmNO0q3fGukD7Mh602iSvHsuitduIDYkwDcvQqyab27xSvWxWZBRXvlORqtpMO7qRQ8C4lwxd8W4VsVtaXlDig5uWPCJFWACFjihiVJ1NzAU9/nfPmnEBac58/QMA+U2+PPFF0NMsWev5Zkey95ye/0hVRyhSDjpTY4SlniKYUZguIQLUi/jwIuQGNN1AIu25EU9P1BFVFDWrqS03Zk48n4mOCqCmZsS23x1caP/Nr4Ylww0HOnRpMS7iVlFjzgPGwvruWVJW0HYmgxjL1yLrp8LP9cw5maiWYhWoGv+Dex13McJZNE+Pyk+pIJZbZBMd0Q+s4DmkSfFaOUYq/BU/96MlyD7bR6hl688SCoKuqa9dTaBb8lvlbI1zZXgAbrCQ2506/bzxfOv8c2Lt6oU5L3Dkg/GiV+CseOwmRQo0FP+hc6vOsJzDIZrlSfcIiHssUT3Cv6uxx3gycWnCm7ajj3AiGWBmID8WGxUX7wXLasmM0TsxczRmdRg17SxP1NDCnnYbHRq5f54XUm0zRqWsKgd7Iie6bVlKaQhSRY5PAbpuGO6WHn3q0FfHgyq44TvXqwi2X8+dlEsiyiuLYQUoNYQz4ltz++vdw1NaHZEzkeJMlqiFOKl0T1LFaTR3wZyeQtKVBcKMLmVVUQQR0XBHJOAKQvShsv1hwty2feRysSuVPbvvcfUcCYI1KESF6PzJu2ee/P6L2P1Pa0eQWokp/wbmp6Vz0stsd3Yhp4+Bm77uhryLFzzkHGxdkknekhV7NGnR55rzhQaI91tjiYZfmz4kOm8kOkc78j8DDDT/YZskwKvyWyqs5TKE8+WwC4SQoeiOhLWtTbfaF4o2jf/djMJZY7sYgFlUENS2RyKSAFTNLKcBEkJ7ndeu+e7+SfSVZtJW8Um8AcKbD1hSfSvhUrbSV/aJO8HTs5F1V641+904v/5NpaA+jXhXkAsGSMKR8bAygmALOqP8W16EknPWl/d/CXw+ZP8VK4zTGVckWcI/j+INZnn0pNakY0rAozioaaTkbfH6xbMjSy152OAQpFQkxN57gqmLqg9+Hx2h6OuE3LqTil+pKj77mgRZaSquSSFdxfQzBmynmAcl5l3oaxuR2fTzzo+VdozSd07ulY32AZIU+fiKEf8N3pz/DwVyMLSf0ocq8D1+l/lDadp0sh99sMV+EjdXCzD3V9phS6K1qFEfDhGsDaxrjEHCEIiw/ay8Iji1Me0/mLVH5bjEP9jZp/vq2oweY7+QEyVZHgyobUONQfMbQy5bMvyH33k0bbz2/fON8HRTamxG4q0ZkefXRxQv+6l5/z0ZNDMpSSr8zlWpD+Dc0+Q/mGraPS7dm1Ghp7ujl/+JEpO9KnLVQm2ZosE/PzVemHltOOjn4rf+d/mvvL23R38+F1yH1DlzDigRY9FeLJi4uxl/1rOhkqBqYMLiKUb8LeX1zEzlIuYJTJoe25Jlijg6bfVGItWXURQ8H+v/zpM0Cj7DKTHRyesetUxbdx6lzkVKhvAHnoNFgyUzj9UITzbDadF8h9HLDa8RcsLp1m9M43RUka5wdueC0dQdk3u/KrKPNv6ZJGIWL4sfDUll1tfsJ5WHWbWHhAcS0fsVNAClIH7C9CRErrtnUc+AZkL9j9dB7lA/axKrsZmtsuavMaBQNkw2jtJ/R3HBOyOJlMkLWSZa24Sz/FKEVQpQj3zS/50jKAtEzA+UJD40cvBWf8YY4TB7EBeev668ieuPhtys0f3oQZmnGVl0CpTkq+BLvYjZ0ZX6g8nPuFtz73bOF5kPoDiNChqWaR4w3Sl4DUzkVrXWnbzndHO/otZCICGSEAOkFTJrZTdlfDxa1MBM5zsM9qgKTOQ49X6uwvf68K3timByW2ptcVAnOlgGVqBazUUmet9cYd/be8kAJ0axUWKWXRXos/WnB1Mqn9KXX99Otca5Z/nQupCkXy1qv71qFTv4TOcUHKlhB1Svx4zs1gIW1MqQfesJQon2i5xyrXcVNwUIqqT78ElrWxmn3KImdxOpA8ov4pMcPDS78oJHXjoGc5ShxDjvoTf+Orhsev3NXoXJ09j9Uf/enn/wFQSwMEFAACAAgAE1lBSg1g+pJOAAAAawAAACQAAAB1bml2ZXJzYWwtbm8tdmlkZW8vdW5pdmVyc2FsLnBuZy54bWyzsa/IzVEoSy0qzszPs1Uy1DNQsrfj5bIpKEoty0wtV6iwVTKysNQzgAAlhUpbJRMjBLc8M6Ukw1bJwtQMIZaRmpmeUWKrZIakUB9oJgBQSwECAAAUAAIACADQfDZJWLkRMfoCAACqCAAAHQAAAAAAAAABAAAAAAAAAAAAdW5pdmVyc2FsLW5vLXZpZGVvL3BsYXllci54bWxQSwECAAAUAAIACAATWUFKFoJJTFAFAACCEwAAJgAAAAAAAAABAAAAAAA1AwAAdW5pdmVyc2FsLW5vLXZpZGVvL2NvbW1vbl9tZXNzYWdlcy5sbmdQSwECAAAUAAIACAATWUFKIcL1vAQFAABvFwAAMAAAAAAAAAABAAAAAADJCAAAdW5pdmVyc2FsLW5vLXZpZGVvL2ZsYXNoX3B1Ymxpc2hpbmdfc2V0dGluZ3MueG1sUEsBAgAAFAACAAgAE1lBSnBJI0/PAgAAdgoAACoAAAAAAAAAAQAAAAAAGw4AAHVuaXZlcnNhbC1uby12aWRlby9mbGFzaF9za2luX3NldHRpbmdzLnhtbFBLAQIAABQAAgAIABNZQUqy1BXv8AQAAAAXAAAvAAAAAAAAAAEAAAAAADIRAAB1bml2ZXJzYWwtbm8tdmlkZW8vaHRtbF9wdWJsaXNoaW5nX3NldHRpbmdzLnhtbFBLAQIAABQAAgAIABNZQUrQUOLpiwEAAAkGAAAoAAAAAAAAAAEAAAAAAG8WAAB1bml2ZXJzYWwtbm8tdmlkZW8vaHRtbF9za2luX3NldHRpbmdzLmpzUEsBAgAAFAACAAgAE1lBSrjU88POMAAASE0AACAAAAAAAAAAAAAAAAAAQBgAAHVuaXZlcnNhbC1uby12aWRlby91bml2ZXJzYWwucG5nUEsBAgAAFAACAAgAE1lBSg1g+pJOAAAAawAAACQAAAAAAAAAAQAAAAAATEkAAHVuaXZlcnNhbC1uby12aWRlby91bml2ZXJzYWwucG5nLnhtbFBLBQYAAAAACAAIAKgCAADcSQAAAAA="/>
</p:tagLst>
</file>

<file path=ppt/theme/theme1.xml><?xml version="1.0" encoding="utf-8"?>
<a:theme xmlns:a="http://schemas.openxmlformats.org/drawingml/2006/main" name="001redleaf">
  <a:themeElements>
    <a:clrScheme name="001redleaf 15">
      <a:dk1>
        <a:srgbClr val="333333"/>
      </a:dk1>
      <a:lt1>
        <a:srgbClr val="FFFFFF"/>
      </a:lt1>
      <a:dk2>
        <a:srgbClr val="FF0000"/>
      </a:dk2>
      <a:lt2>
        <a:srgbClr val="FFFFFF"/>
      </a:lt2>
      <a:accent1>
        <a:srgbClr val="C0C0C0"/>
      </a:accent1>
      <a:accent2>
        <a:srgbClr val="FFCC00"/>
      </a:accent2>
      <a:accent3>
        <a:srgbClr val="FFAAAA"/>
      </a:accent3>
      <a:accent4>
        <a:srgbClr val="DADADA"/>
      </a:accent4>
      <a:accent5>
        <a:srgbClr val="DCDCDC"/>
      </a:accent5>
      <a:accent6>
        <a:srgbClr val="E7B900"/>
      </a:accent6>
      <a:hlink>
        <a:srgbClr val="FF9966"/>
      </a:hlink>
      <a:folHlink>
        <a:srgbClr val="009900"/>
      </a:folHlink>
    </a:clrScheme>
    <a:fontScheme name="001redlea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001redlea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01redlea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01redlea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01redlea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01redlea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01redlea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01redlea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01redlea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01redlea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01redlea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01redlea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01redlea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01redleaf 13">
        <a:dk1>
          <a:srgbClr val="000000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01redleaf 14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01redleaf 15">
        <a:dk1>
          <a:srgbClr val="333333"/>
        </a:dk1>
        <a:lt1>
          <a:srgbClr val="FFFFFF"/>
        </a:lt1>
        <a:dk2>
          <a:srgbClr val="FF0000"/>
        </a:dk2>
        <a:lt2>
          <a:srgbClr val="FFFFFF"/>
        </a:lt2>
        <a:accent1>
          <a:srgbClr val="C0C0C0"/>
        </a:accent1>
        <a:accent2>
          <a:srgbClr val="FFCC00"/>
        </a:accent2>
        <a:accent3>
          <a:srgbClr val="FFAAAA"/>
        </a:accent3>
        <a:accent4>
          <a:srgbClr val="DADADA"/>
        </a:accent4>
        <a:accent5>
          <a:srgbClr val="DCDCDC"/>
        </a:accent5>
        <a:accent6>
          <a:srgbClr val="E7B900"/>
        </a:accent6>
        <a:hlink>
          <a:srgbClr val="FF9966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001redleaf</Template>
  <TotalTime>1018</TotalTime>
  <Words>1018</Words>
  <Application>Microsoft Office PowerPoint</Application>
  <PresentationFormat>On-screen Show (4:3)</PresentationFormat>
  <Paragraphs>112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Century Gothic</vt:lpstr>
      <vt:lpstr>Times New Roman</vt:lpstr>
      <vt:lpstr>001redleaf</vt:lpstr>
      <vt:lpstr>L’homme et Son Monde</vt:lpstr>
      <vt:lpstr>Le Monde</vt:lpstr>
      <vt:lpstr>La beauté de la création</vt:lpstr>
      <vt:lpstr>La beauté de la création</vt:lpstr>
      <vt:lpstr>La beauté de la personne humaine</vt:lpstr>
      <vt:lpstr>La vie a-t-elle un sens?</vt:lpstr>
      <vt:lpstr>Confronter la Réalité: Pourquoi Chercher la Vérité?</vt:lpstr>
      <vt:lpstr>Visions populaires du monde</vt:lpstr>
      <vt:lpstr>L’homme: Animal étrange</vt:lpstr>
      <vt:lpstr>La Personne Humaine</vt:lpstr>
      <vt:lpstr>Matière et Esprit</vt:lpstr>
      <vt:lpstr>Le Problème du Mal</vt:lpstr>
      <vt:lpstr>La Mort et le Désir d’Immortalité</vt:lpstr>
      <vt:lpstr>Désir d’un “Plus”…</vt:lpstr>
      <vt:lpstr>Dieu?</vt:lpstr>
      <vt:lpstr>Révélation?</vt:lpstr>
      <vt:lpstr>Une Carte de la Vie</vt:lpstr>
      <vt:lpstr>Prière/Méditation</vt:lpstr>
      <vt:lpstr>Sources et Lectures Recommandées</vt:lpstr>
    </vt:vector>
  </TitlesOfParts>
  <Company> 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L'homme et son monde</dc:title>
  <dc:creator>Catholiques pour Israël</dc:creator>
  <cp:lastModifiedBy>Andre Villeneuve</cp:lastModifiedBy>
  <cp:revision>68</cp:revision>
  <cp:lastPrinted>1601-01-01T00:00:00Z</cp:lastPrinted>
  <dcterms:created xsi:type="dcterms:W3CDTF">2005-05-09T02:52:34Z</dcterms:created>
  <dcterms:modified xsi:type="dcterms:W3CDTF">2017-02-01T19:38:15Z</dcterms:modified>
</cp:coreProperties>
</file>